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40"/>
  </p:notesMasterIdLst>
  <p:sldIdLst>
    <p:sldId id="405" r:id="rId4"/>
    <p:sldId id="406" r:id="rId5"/>
    <p:sldId id="404" r:id="rId6"/>
    <p:sldId id="403" r:id="rId7"/>
    <p:sldId id="360" r:id="rId8"/>
    <p:sldId id="330" r:id="rId9"/>
    <p:sldId id="367" r:id="rId10"/>
    <p:sldId id="379" r:id="rId11"/>
    <p:sldId id="346" r:id="rId12"/>
    <p:sldId id="380" r:id="rId13"/>
    <p:sldId id="382" r:id="rId14"/>
    <p:sldId id="335" r:id="rId15"/>
    <p:sldId id="339" r:id="rId16"/>
    <p:sldId id="342" r:id="rId17"/>
    <p:sldId id="371" r:id="rId18"/>
    <p:sldId id="396" r:id="rId19"/>
    <p:sldId id="386" r:id="rId20"/>
    <p:sldId id="344" r:id="rId21"/>
    <p:sldId id="392" r:id="rId22"/>
    <p:sldId id="391" r:id="rId23"/>
    <p:sldId id="389" r:id="rId24"/>
    <p:sldId id="343" r:id="rId25"/>
    <p:sldId id="387" r:id="rId26"/>
    <p:sldId id="390" r:id="rId27"/>
    <p:sldId id="388" r:id="rId28"/>
    <p:sldId id="393" r:id="rId29"/>
    <p:sldId id="394" r:id="rId30"/>
    <p:sldId id="395" r:id="rId31"/>
    <p:sldId id="357" r:id="rId32"/>
    <p:sldId id="368" r:id="rId33"/>
    <p:sldId id="358" r:id="rId34"/>
    <p:sldId id="347" r:id="rId35"/>
    <p:sldId id="397" r:id="rId36"/>
    <p:sldId id="315" r:id="rId37"/>
    <p:sldId id="377" r:id="rId38"/>
    <p:sldId id="350" r:id="rId39"/>
  </p:sldIdLst>
  <p:sldSz cx="11887200" cy="6858000"/>
  <p:notesSz cx="6742113" cy="9872663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FF"/>
    <a:srgbClr val="0000FF"/>
    <a:srgbClr val="003300"/>
    <a:srgbClr val="CC0099"/>
    <a:srgbClr val="0066FF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432" y="66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BFE86-98FF-4C33-AD5F-B47FFAAFCA8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739775"/>
            <a:ext cx="64182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0F118-1F80-45F2-BC27-FE998641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8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7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45770" indent="0" algn="ctr">
              <a:buNone/>
              <a:defRPr/>
            </a:lvl2pPr>
            <a:lvl3pPr marL="891540" indent="0" algn="ctr">
              <a:buNone/>
              <a:defRPr/>
            </a:lvl3pPr>
            <a:lvl4pPr marL="1337310" indent="0" algn="ctr">
              <a:buNone/>
              <a:defRPr/>
            </a:lvl4pPr>
            <a:lvl5pPr marL="1783080" indent="0" algn="ctr">
              <a:buNone/>
              <a:defRPr/>
            </a:lvl5pPr>
            <a:lvl6pPr marL="2228850" indent="0" algn="ctr">
              <a:buNone/>
              <a:defRPr/>
            </a:lvl6pPr>
            <a:lvl7pPr marL="2674620" indent="0" algn="ctr">
              <a:buNone/>
              <a:defRPr/>
            </a:lvl7pPr>
            <a:lvl8pPr marL="3120390" indent="0" algn="ctr">
              <a:buNone/>
              <a:defRPr/>
            </a:lvl8pPr>
            <a:lvl9pPr marL="35661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32D75-8700-4996-9FDA-CF0D4CA2A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9E41D-FB11-4C58-8AB4-74EC028A07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0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0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186AD-015C-4EF9-BFB7-8147EB2148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0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4360" y="1600202"/>
            <a:ext cx="1069848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D6B7E-19EF-47D1-BB91-B6C79988D5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9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30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9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9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9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9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9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9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3A49-3D0C-4C28-B737-529166836BA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78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9BCF-C043-4634-8498-45D6F853103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47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984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996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95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993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992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990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989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987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580E-E3FF-40B4-8CC1-973FF69FB1B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0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08CB-6A1E-4CD6-A8EF-2081843962A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32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9846" indent="0">
              <a:buNone/>
              <a:defRPr sz="2600" b="1"/>
            </a:lvl2pPr>
            <a:lvl3pPr marL="1199693" indent="0">
              <a:buNone/>
              <a:defRPr sz="2400" b="1"/>
            </a:lvl3pPr>
            <a:lvl4pPr marL="1799539" indent="0">
              <a:buNone/>
              <a:defRPr sz="2100" b="1"/>
            </a:lvl4pPr>
            <a:lvl5pPr marL="2399386" indent="0">
              <a:buNone/>
              <a:defRPr sz="2100" b="1"/>
            </a:lvl5pPr>
            <a:lvl6pPr marL="2999232" indent="0">
              <a:buNone/>
              <a:defRPr sz="2100" b="1"/>
            </a:lvl6pPr>
            <a:lvl7pPr marL="3599078" indent="0">
              <a:buNone/>
              <a:defRPr sz="2100" b="1"/>
            </a:lvl7pPr>
            <a:lvl8pPr marL="4198925" indent="0">
              <a:buNone/>
              <a:defRPr sz="2100" b="1"/>
            </a:lvl8pPr>
            <a:lvl9pPr marL="479877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2" y="1535113"/>
            <a:ext cx="5254308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9846" indent="0">
              <a:buNone/>
              <a:defRPr sz="2600" b="1"/>
            </a:lvl2pPr>
            <a:lvl3pPr marL="1199693" indent="0">
              <a:buNone/>
              <a:defRPr sz="2400" b="1"/>
            </a:lvl3pPr>
            <a:lvl4pPr marL="1799539" indent="0">
              <a:buNone/>
              <a:defRPr sz="2100" b="1"/>
            </a:lvl4pPr>
            <a:lvl5pPr marL="2399386" indent="0">
              <a:buNone/>
              <a:defRPr sz="2100" b="1"/>
            </a:lvl5pPr>
            <a:lvl6pPr marL="2999232" indent="0">
              <a:buNone/>
              <a:defRPr sz="2100" b="1"/>
            </a:lvl6pPr>
            <a:lvl7pPr marL="3599078" indent="0">
              <a:buNone/>
              <a:defRPr sz="2100" b="1"/>
            </a:lvl7pPr>
            <a:lvl8pPr marL="4198925" indent="0">
              <a:buNone/>
              <a:defRPr sz="2100" b="1"/>
            </a:lvl8pPr>
            <a:lvl9pPr marL="479877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2" y="2174875"/>
            <a:ext cx="5254308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8677-11FE-4283-85EB-5B0B3BFD6B6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80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1DBAE-8082-4324-8FE8-CD0CFFCCAB5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8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B4CE-3827-426B-AA10-EF57372525D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8AE0F-0BA2-4AA7-A579-FD42E3DDC9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5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0" y="273049"/>
            <a:ext cx="3910807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6"/>
            <a:ext cx="6645275" cy="5853113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0" y="1435104"/>
            <a:ext cx="3910807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99846" indent="0">
              <a:buNone/>
              <a:defRPr sz="1600"/>
            </a:lvl2pPr>
            <a:lvl3pPr marL="1199693" indent="0">
              <a:buNone/>
              <a:defRPr sz="1300"/>
            </a:lvl3pPr>
            <a:lvl4pPr marL="1799539" indent="0">
              <a:buNone/>
              <a:defRPr sz="1200"/>
            </a:lvl4pPr>
            <a:lvl5pPr marL="2399386" indent="0">
              <a:buNone/>
              <a:defRPr sz="1200"/>
            </a:lvl5pPr>
            <a:lvl6pPr marL="2999232" indent="0">
              <a:buNone/>
              <a:defRPr sz="1200"/>
            </a:lvl6pPr>
            <a:lvl7pPr marL="3599078" indent="0">
              <a:buNone/>
              <a:defRPr sz="1200"/>
            </a:lvl7pPr>
            <a:lvl8pPr marL="4198925" indent="0">
              <a:buNone/>
              <a:defRPr sz="1200"/>
            </a:lvl8pPr>
            <a:lvl9pPr marL="479877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0418-A381-47DE-B7E7-23FB4A5EA99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58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1"/>
            <a:ext cx="7132320" cy="56673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00"/>
            </a:lvl1pPr>
            <a:lvl2pPr marL="599846" indent="0">
              <a:buNone/>
              <a:defRPr sz="3700"/>
            </a:lvl2pPr>
            <a:lvl3pPr marL="1199693" indent="0">
              <a:buNone/>
              <a:defRPr sz="3100"/>
            </a:lvl3pPr>
            <a:lvl4pPr marL="1799539" indent="0">
              <a:buNone/>
              <a:defRPr sz="2600"/>
            </a:lvl4pPr>
            <a:lvl5pPr marL="2399386" indent="0">
              <a:buNone/>
              <a:defRPr sz="2600"/>
            </a:lvl5pPr>
            <a:lvl6pPr marL="2999232" indent="0">
              <a:buNone/>
              <a:defRPr sz="2600"/>
            </a:lvl6pPr>
            <a:lvl7pPr marL="3599078" indent="0">
              <a:buNone/>
              <a:defRPr sz="2600"/>
            </a:lvl7pPr>
            <a:lvl8pPr marL="4198925" indent="0">
              <a:buNone/>
              <a:defRPr sz="2600"/>
            </a:lvl8pPr>
            <a:lvl9pPr marL="4798771" indent="0">
              <a:buNone/>
              <a:defRPr sz="26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42"/>
            <a:ext cx="713232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99846" indent="0">
              <a:buNone/>
              <a:defRPr sz="1600"/>
            </a:lvl2pPr>
            <a:lvl3pPr marL="1199693" indent="0">
              <a:buNone/>
              <a:defRPr sz="1300"/>
            </a:lvl3pPr>
            <a:lvl4pPr marL="1799539" indent="0">
              <a:buNone/>
              <a:defRPr sz="1200"/>
            </a:lvl4pPr>
            <a:lvl5pPr marL="2399386" indent="0">
              <a:buNone/>
              <a:defRPr sz="1200"/>
            </a:lvl5pPr>
            <a:lvl6pPr marL="2999232" indent="0">
              <a:buNone/>
              <a:defRPr sz="1200"/>
            </a:lvl6pPr>
            <a:lvl7pPr marL="3599078" indent="0">
              <a:buNone/>
              <a:defRPr sz="1200"/>
            </a:lvl7pPr>
            <a:lvl8pPr marL="4198925" indent="0">
              <a:buNone/>
              <a:defRPr sz="1200"/>
            </a:lvl8pPr>
            <a:lvl9pPr marL="479877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EE31-44F7-4F7D-9D24-84ADE8B4853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69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14B53-3437-4A3E-8E37-36ED69F7682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31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0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0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16C5-A494-4E2B-AE97-BC74506AC0C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08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7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45770" indent="0" algn="ctr">
              <a:buNone/>
              <a:defRPr/>
            </a:lvl2pPr>
            <a:lvl3pPr marL="891540" indent="0" algn="ctr">
              <a:buNone/>
              <a:defRPr/>
            </a:lvl3pPr>
            <a:lvl4pPr marL="1337310" indent="0" algn="ctr">
              <a:buNone/>
              <a:defRPr/>
            </a:lvl4pPr>
            <a:lvl5pPr marL="1783080" indent="0" algn="ctr">
              <a:buNone/>
              <a:defRPr/>
            </a:lvl5pPr>
            <a:lvl6pPr marL="2228850" indent="0" algn="ctr">
              <a:buNone/>
              <a:defRPr/>
            </a:lvl6pPr>
            <a:lvl7pPr marL="2674620" indent="0" algn="ctr">
              <a:buNone/>
              <a:defRPr/>
            </a:lvl7pPr>
            <a:lvl8pPr marL="3120390" indent="0" algn="ctr">
              <a:buNone/>
              <a:defRPr/>
            </a:lvl8pPr>
            <a:lvl9pPr marL="35661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32D75-8700-4996-9FDA-CF0D4CA2A5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76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8AE0F-0BA2-4AA7-A579-FD42E3DDC9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84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2"/>
            <a:ext cx="1010412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1950"/>
            </a:lvl1pPr>
            <a:lvl2pPr marL="445770" indent="0">
              <a:buNone/>
              <a:defRPr sz="1755"/>
            </a:lvl2pPr>
            <a:lvl3pPr marL="891540" indent="0">
              <a:buNone/>
              <a:defRPr sz="1560"/>
            </a:lvl3pPr>
            <a:lvl4pPr marL="1337310" indent="0">
              <a:buNone/>
              <a:defRPr sz="1365"/>
            </a:lvl4pPr>
            <a:lvl5pPr marL="1783080" indent="0">
              <a:buNone/>
              <a:defRPr sz="1365"/>
            </a:lvl5pPr>
            <a:lvl6pPr marL="2228850" indent="0">
              <a:buNone/>
              <a:defRPr sz="1365"/>
            </a:lvl6pPr>
            <a:lvl7pPr marL="2674620" indent="0">
              <a:buNone/>
              <a:defRPr sz="1365"/>
            </a:lvl7pPr>
            <a:lvl8pPr marL="3120390" indent="0">
              <a:buNone/>
              <a:defRPr sz="1365"/>
            </a:lvl8pPr>
            <a:lvl9pPr marL="3566160" indent="0">
              <a:buNone/>
              <a:defRPr sz="13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75D66-4C6E-4FE1-8F2D-96B4A92FD9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12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2"/>
            <a:ext cx="5250180" cy="4525963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2"/>
            <a:ext cx="5250180" cy="4525963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99B5B-0132-478E-B9FC-0E5A9262AA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30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535113"/>
            <a:ext cx="5252244" cy="63976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174875"/>
            <a:ext cx="5252244" cy="3951288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7" cy="63976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7" cy="3951288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2A121-0D7B-4B95-83BB-8CADAA1E2A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06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8F44D-C6D1-4317-A925-0978E162F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5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2"/>
            <a:ext cx="1010412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1950"/>
            </a:lvl1pPr>
            <a:lvl2pPr marL="445770" indent="0">
              <a:buNone/>
              <a:defRPr sz="1755"/>
            </a:lvl2pPr>
            <a:lvl3pPr marL="891540" indent="0">
              <a:buNone/>
              <a:defRPr sz="1560"/>
            </a:lvl3pPr>
            <a:lvl4pPr marL="1337310" indent="0">
              <a:buNone/>
              <a:defRPr sz="1365"/>
            </a:lvl4pPr>
            <a:lvl5pPr marL="1783080" indent="0">
              <a:buNone/>
              <a:defRPr sz="1365"/>
            </a:lvl5pPr>
            <a:lvl6pPr marL="2228850" indent="0">
              <a:buNone/>
              <a:defRPr sz="1365"/>
            </a:lvl6pPr>
            <a:lvl7pPr marL="2674620" indent="0">
              <a:buNone/>
              <a:defRPr sz="1365"/>
            </a:lvl7pPr>
            <a:lvl8pPr marL="3120390" indent="0">
              <a:buNone/>
              <a:defRPr sz="1365"/>
            </a:lvl8pPr>
            <a:lvl9pPr marL="3566160" indent="0">
              <a:buNone/>
              <a:defRPr sz="13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75D66-4C6E-4FE1-8F2D-96B4A92FD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14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0E8F7-045D-483A-B243-95EA7C0E8E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65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2"/>
            <a:ext cx="6645275" cy="5853113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2"/>
            <a:ext cx="3910807" cy="4691063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DB1D2-DD87-4212-B7A6-1C7972CD29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62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EBCE9-3CDF-4BA4-9115-83F2A9A3EE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65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9E41D-FB11-4C58-8AB4-74EC028A07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62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0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0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186AD-015C-4EF9-BFB7-8147EB2148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21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4360" y="1600202"/>
            <a:ext cx="1069848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D6B7E-19EF-47D1-BB91-B6C79988D5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3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2"/>
            <a:ext cx="5250180" cy="4525963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2"/>
            <a:ext cx="5250180" cy="4525963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99B5B-0132-478E-B9FC-0E5A9262A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535113"/>
            <a:ext cx="5252244" cy="63976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174875"/>
            <a:ext cx="5252244" cy="3951288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7" cy="63976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7" cy="3951288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2A121-0D7B-4B95-83BB-8CADAA1E2A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8F44D-C6D1-4317-A925-0978E162FE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4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0E8F7-045D-483A-B243-95EA7C0E8E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2"/>
            <a:ext cx="6645275" cy="5853113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2"/>
            <a:ext cx="3910807" cy="4691063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DB1D2-DD87-4212-B7A6-1C7972CD29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6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EBCE9-3CDF-4BA4-9115-83F2A9A3EE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7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2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65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65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65"/>
            </a:lvl1pPr>
          </a:lstStyle>
          <a:p>
            <a:fld id="{44DC450E-5A19-4078-A4B0-3D97A2EB8D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9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5pPr>
      <a:lvl6pPr marL="445770" algn="ctr" rtl="0" fontAlgn="base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6pPr>
      <a:lvl7pPr marL="891540" algn="ctr" rtl="0" fontAlgn="base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7pPr>
      <a:lvl8pPr marL="1337310" algn="ctr" rtl="0" fontAlgn="base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8pPr>
      <a:lvl9pPr marL="1783080" algn="ctr" rtl="0" fontAlgn="base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9pPr>
    </p:titleStyle>
    <p:bodyStyle>
      <a:lvl1pPr marL="334328" indent="-334328" algn="l" rtl="0" eaLnBrk="0" fontAlgn="base" hangingPunct="0">
        <a:spcBef>
          <a:spcPct val="20000"/>
        </a:spcBef>
        <a:spcAft>
          <a:spcPct val="0"/>
        </a:spcAft>
        <a:buChar char="•"/>
        <a:defRPr sz="312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rtl="0" eaLnBrk="0" fontAlgn="base" hangingPunct="0">
        <a:spcBef>
          <a:spcPct val="20000"/>
        </a:spcBef>
        <a:spcAft>
          <a:spcPct val="0"/>
        </a:spcAft>
        <a:buChar char="–"/>
        <a:defRPr sz="2730" b="0" i="0" u="none">
          <a:solidFill>
            <a:schemeClr val="tx1"/>
          </a:solidFill>
          <a:latin typeface="+mn-lt"/>
        </a:defRPr>
      </a:lvl2pPr>
      <a:lvl3pPr marL="1114425" indent="-222885" algn="l" rtl="0" eaLnBrk="0" fontAlgn="base" hangingPunct="0">
        <a:spcBef>
          <a:spcPct val="20000"/>
        </a:spcBef>
        <a:spcAft>
          <a:spcPct val="0"/>
        </a:spcAft>
        <a:buChar char="•"/>
        <a:defRPr sz="2340">
          <a:solidFill>
            <a:schemeClr val="tx1"/>
          </a:solidFill>
          <a:latin typeface="+mn-lt"/>
        </a:defRPr>
      </a:lvl3pPr>
      <a:lvl4pPr marL="1560195" indent="-222885" algn="l" rtl="0" eaLnBrk="0" fontAlgn="base" hangingPunct="0">
        <a:spcBef>
          <a:spcPct val="20000"/>
        </a:spcBef>
        <a:spcAft>
          <a:spcPct val="0"/>
        </a:spcAft>
        <a:buChar char="–"/>
        <a:defRPr sz="1950">
          <a:solidFill>
            <a:schemeClr val="tx1"/>
          </a:solidFill>
          <a:latin typeface="+mn-lt"/>
        </a:defRPr>
      </a:lvl4pPr>
      <a:lvl5pPr marL="2005965" indent="-222885" algn="l" rtl="0" eaLnBrk="0" fontAlgn="base" hangingPunct="0">
        <a:spcBef>
          <a:spcPct val="20000"/>
        </a:spcBef>
        <a:spcAft>
          <a:spcPct val="0"/>
        </a:spcAft>
        <a:buChar char="»"/>
        <a:defRPr sz="1950">
          <a:solidFill>
            <a:schemeClr val="tx1"/>
          </a:solidFill>
          <a:latin typeface="+mn-lt"/>
        </a:defRPr>
      </a:lvl5pPr>
      <a:lvl6pPr marL="2451735" indent="-222885" algn="l" rtl="0" fontAlgn="base">
        <a:spcBef>
          <a:spcPct val="20000"/>
        </a:spcBef>
        <a:spcAft>
          <a:spcPct val="0"/>
        </a:spcAft>
        <a:buChar char="»"/>
        <a:defRPr sz="1950">
          <a:solidFill>
            <a:schemeClr val="tx1"/>
          </a:solidFill>
          <a:latin typeface="+mn-lt"/>
        </a:defRPr>
      </a:lvl6pPr>
      <a:lvl7pPr marL="2897505" indent="-222885" algn="l" rtl="0" fontAlgn="base">
        <a:spcBef>
          <a:spcPct val="20000"/>
        </a:spcBef>
        <a:spcAft>
          <a:spcPct val="0"/>
        </a:spcAft>
        <a:buChar char="»"/>
        <a:defRPr sz="1950">
          <a:solidFill>
            <a:schemeClr val="tx1"/>
          </a:solidFill>
          <a:latin typeface="+mn-lt"/>
        </a:defRPr>
      </a:lvl7pPr>
      <a:lvl8pPr marL="3343275" indent="-222885" algn="l" rtl="0" fontAlgn="base">
        <a:spcBef>
          <a:spcPct val="20000"/>
        </a:spcBef>
        <a:spcAft>
          <a:spcPct val="0"/>
        </a:spcAft>
        <a:buChar char="»"/>
        <a:defRPr sz="1950">
          <a:solidFill>
            <a:schemeClr val="tx1"/>
          </a:solidFill>
          <a:latin typeface="+mn-lt"/>
        </a:defRPr>
      </a:lvl8pPr>
      <a:lvl9pPr marL="3789045" indent="-222885" algn="l" rtl="0" fontAlgn="base">
        <a:spcBef>
          <a:spcPct val="20000"/>
        </a:spcBef>
        <a:spcAft>
          <a:spcPct val="0"/>
        </a:spcAft>
        <a:buChar char="»"/>
        <a:defRPr sz="19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274639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969" tIns="59985" rIns="119969" bIns="599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969" tIns="59985" rIns="119969" bIns="59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 vert="horz" lIns="119969" tIns="59985" rIns="119969" bIns="599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defTabSz="1199693" eaLnBrk="0" hangingPunct="0"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2"/>
            <a:ext cx="3764280" cy="365125"/>
          </a:xfrm>
          <a:prstGeom prst="rect">
            <a:avLst/>
          </a:prstGeom>
        </p:spPr>
        <p:txBody>
          <a:bodyPr vert="horz" lIns="119969" tIns="59985" rIns="119969" bIns="599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defTabSz="1199693" eaLnBrk="0" hangingPunct="0"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 vert="horz" lIns="119969" tIns="59985" rIns="119969" bIns="599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defTabSz="1199693" eaLnBrk="0" hangingPunct="0">
              <a:defRPr/>
            </a:pPr>
            <a:fld id="{FC2FD206-F990-470D-B362-B4F6661CD7C7}" type="slidenum">
              <a:rPr lang="en-GB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defTabSz="1199693" eaLnBrk="0" hangingPunct="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4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599846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1199693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799539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2399386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49885" indent="-4498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4750" indent="-3749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9616" indent="-2999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99462" indent="-2999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9309" indent="-2999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99155" indent="-299923" algn="l" defTabSz="119969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002" indent="-299923" algn="l" defTabSz="119969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98848" indent="-299923" algn="l" defTabSz="119969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8694" indent="-299923" algn="l" defTabSz="119969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846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693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9539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9386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9232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9078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8925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8771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2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65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65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65"/>
            </a:lvl1pPr>
          </a:lstStyle>
          <a:p>
            <a:fld id="{44DC450E-5A19-4078-A4B0-3D97A2EB8D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8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5pPr>
      <a:lvl6pPr marL="445770" algn="ctr" rtl="0" fontAlgn="base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6pPr>
      <a:lvl7pPr marL="891540" algn="ctr" rtl="0" fontAlgn="base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7pPr>
      <a:lvl8pPr marL="1337310" algn="ctr" rtl="0" fontAlgn="base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8pPr>
      <a:lvl9pPr marL="1783080" algn="ctr" rtl="0" fontAlgn="base">
        <a:spcBef>
          <a:spcPct val="0"/>
        </a:spcBef>
        <a:spcAft>
          <a:spcPct val="0"/>
        </a:spcAft>
        <a:defRPr sz="4290">
          <a:solidFill>
            <a:schemeClr val="tx2"/>
          </a:solidFill>
          <a:latin typeface="Arial" charset="0"/>
        </a:defRPr>
      </a:lvl9pPr>
    </p:titleStyle>
    <p:bodyStyle>
      <a:lvl1pPr marL="334328" indent="-334328" algn="l" rtl="0" eaLnBrk="0" fontAlgn="base" hangingPunct="0">
        <a:spcBef>
          <a:spcPct val="20000"/>
        </a:spcBef>
        <a:spcAft>
          <a:spcPct val="0"/>
        </a:spcAft>
        <a:buChar char="•"/>
        <a:defRPr sz="312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rtl="0" eaLnBrk="0" fontAlgn="base" hangingPunct="0">
        <a:spcBef>
          <a:spcPct val="20000"/>
        </a:spcBef>
        <a:spcAft>
          <a:spcPct val="0"/>
        </a:spcAft>
        <a:buChar char="–"/>
        <a:defRPr sz="2730">
          <a:solidFill>
            <a:schemeClr val="tx1"/>
          </a:solidFill>
          <a:latin typeface="+mn-lt"/>
        </a:defRPr>
      </a:lvl2pPr>
      <a:lvl3pPr marL="1114425" indent="-222885" algn="l" rtl="0" eaLnBrk="0" fontAlgn="base" hangingPunct="0">
        <a:spcBef>
          <a:spcPct val="20000"/>
        </a:spcBef>
        <a:spcAft>
          <a:spcPct val="0"/>
        </a:spcAft>
        <a:buChar char="•"/>
        <a:defRPr sz="2340">
          <a:solidFill>
            <a:schemeClr val="tx1"/>
          </a:solidFill>
          <a:latin typeface="+mn-lt"/>
        </a:defRPr>
      </a:lvl3pPr>
      <a:lvl4pPr marL="1560195" indent="-222885" algn="l" rtl="0" eaLnBrk="0" fontAlgn="base" hangingPunct="0">
        <a:spcBef>
          <a:spcPct val="20000"/>
        </a:spcBef>
        <a:spcAft>
          <a:spcPct val="0"/>
        </a:spcAft>
        <a:buChar char="–"/>
        <a:defRPr sz="1950">
          <a:solidFill>
            <a:schemeClr val="tx1"/>
          </a:solidFill>
          <a:latin typeface="+mn-lt"/>
        </a:defRPr>
      </a:lvl4pPr>
      <a:lvl5pPr marL="2005965" indent="-222885" algn="l" rtl="0" eaLnBrk="0" fontAlgn="base" hangingPunct="0">
        <a:spcBef>
          <a:spcPct val="20000"/>
        </a:spcBef>
        <a:spcAft>
          <a:spcPct val="0"/>
        </a:spcAft>
        <a:buChar char="»"/>
        <a:defRPr sz="1950">
          <a:solidFill>
            <a:schemeClr val="tx1"/>
          </a:solidFill>
          <a:latin typeface="+mn-lt"/>
        </a:defRPr>
      </a:lvl5pPr>
      <a:lvl6pPr marL="2451735" indent="-222885" algn="l" rtl="0" fontAlgn="base">
        <a:spcBef>
          <a:spcPct val="20000"/>
        </a:spcBef>
        <a:spcAft>
          <a:spcPct val="0"/>
        </a:spcAft>
        <a:buChar char="»"/>
        <a:defRPr sz="1950">
          <a:solidFill>
            <a:schemeClr val="tx1"/>
          </a:solidFill>
          <a:latin typeface="+mn-lt"/>
        </a:defRPr>
      </a:lvl6pPr>
      <a:lvl7pPr marL="2897505" indent="-222885" algn="l" rtl="0" fontAlgn="base">
        <a:spcBef>
          <a:spcPct val="20000"/>
        </a:spcBef>
        <a:spcAft>
          <a:spcPct val="0"/>
        </a:spcAft>
        <a:buChar char="»"/>
        <a:defRPr sz="1950">
          <a:solidFill>
            <a:schemeClr val="tx1"/>
          </a:solidFill>
          <a:latin typeface="+mn-lt"/>
        </a:defRPr>
      </a:lvl7pPr>
      <a:lvl8pPr marL="3343275" indent="-222885" algn="l" rtl="0" fontAlgn="base">
        <a:spcBef>
          <a:spcPct val="20000"/>
        </a:spcBef>
        <a:spcAft>
          <a:spcPct val="0"/>
        </a:spcAft>
        <a:buChar char="»"/>
        <a:defRPr sz="1950">
          <a:solidFill>
            <a:schemeClr val="tx1"/>
          </a:solidFill>
          <a:latin typeface="+mn-lt"/>
        </a:defRPr>
      </a:lvl8pPr>
      <a:lvl9pPr marL="3789045" indent="-222885" algn="l" rtl="0" fontAlgn="base">
        <a:spcBef>
          <a:spcPct val="20000"/>
        </a:spcBef>
        <a:spcAft>
          <a:spcPct val="0"/>
        </a:spcAft>
        <a:buChar char="»"/>
        <a:defRPr sz="19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20"/>
          <p:cNvSpPr>
            <a:spLocks noChangeArrowheads="1" noChangeShapeType="1" noTextEdit="1"/>
          </p:cNvSpPr>
          <p:nvPr/>
        </p:nvSpPr>
        <p:spPr bwMode="auto">
          <a:xfrm>
            <a:off x="891540" y="1676400"/>
            <a:ext cx="101536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– Lớp 5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WordArt 21"/>
          <p:cNvSpPr>
            <a:spLocks noChangeArrowheads="1" noChangeShapeType="1" noTextEdit="1"/>
          </p:cNvSpPr>
          <p:nvPr/>
        </p:nvSpPr>
        <p:spPr bwMode="auto">
          <a:xfrm>
            <a:off x="495300" y="3429000"/>
            <a:ext cx="1109472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51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0" y="0"/>
            <a:ext cx="11887200" cy="6858000"/>
            <a:chOff x="8" y="0"/>
            <a:chExt cx="5760" cy="4320"/>
          </a:xfrm>
        </p:grpSpPr>
        <p:pic>
          <p:nvPicPr>
            <p:cNvPr id="13318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3321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2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030114" y="29834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Tiểu</a:t>
            </a:r>
            <a:r>
              <a:rPr lang="en-US" dirty="0" smtClean="0"/>
              <a:t> học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Trỗi</a:t>
            </a:r>
            <a:r>
              <a:rPr lang="en-US" dirty="0" smtClean="0"/>
              <a:t> </a:t>
            </a:r>
            <a:r>
              <a:rPr lang="en-US" dirty="0" err="1" smtClean="0"/>
              <a:t>quận</a:t>
            </a:r>
            <a:r>
              <a:rPr lang="en-US" dirty="0" smtClean="0"/>
              <a:t> 4</a:t>
            </a: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CA66A94-3470-C0B9-346F-C6B16527F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17" b="97917" l="417" r="96667">
                        <a14:foregroundMark x1="37083" y1="10833" x2="50000" y2="40833"/>
                        <a14:foregroundMark x1="4583" y1="61667" x2="94583" y2="36250"/>
                        <a14:foregroundMark x1="92500" y1="37083" x2="75000" y2="19167"/>
                        <a14:foregroundMark x1="75000" y1="19167" x2="51667" y2="16250"/>
                        <a14:foregroundMark x1="51667" y1="16250" x2="51250" y2="16667"/>
                        <a14:foregroundMark x1="60000" y1="6667" x2="41667" y2="7500"/>
                        <a14:foregroundMark x1="40000" y1="5417" x2="40000" y2="5417"/>
                        <a14:foregroundMark x1="40000" y1="5417" x2="40000" y2="5417"/>
                        <a14:foregroundMark x1="40000" y1="5417" x2="15417" y2="20417"/>
                        <a14:foregroundMark x1="32500" y1="7917" x2="11667" y2="21667"/>
                        <a14:foregroundMark x1="11667" y1="21667" x2="1667" y2="44167"/>
                        <a14:foregroundMark x1="1667" y1="44167" x2="833" y2="51250"/>
                        <a14:foregroundMark x1="1667" y1="52083" x2="10833" y2="75417"/>
                        <a14:foregroundMark x1="10833" y1="75417" x2="15417" y2="81667"/>
                        <a14:foregroundMark x1="95833" y1="55417" x2="81250" y2="82500"/>
                        <a14:foregroundMark x1="81250" y1="82500" x2="57500" y2="92083"/>
                        <a14:foregroundMark x1="57500" y1="92083" x2="32083" y2="83333"/>
                        <a14:foregroundMark x1="32083" y1="83333" x2="13750" y2="57083"/>
                        <a14:foregroundMark x1="13750" y1="57083" x2="13750" y2="57917"/>
                        <a14:foregroundMark x1="13333" y1="77083" x2="27083" y2="89167"/>
                        <a14:foregroundMark x1="15833" y1="82917" x2="25833" y2="90833"/>
                        <a14:foregroundMark x1="25833" y1="91250" x2="48750" y2="95833"/>
                        <a14:foregroundMark x1="44167" y1="95833" x2="69583" y2="88750"/>
                        <a14:foregroundMark x1="42917" y1="97917" x2="86667" y2="82917"/>
                        <a14:foregroundMark x1="72500" y1="91250" x2="50833" y2="97917"/>
                        <a14:foregroundMark x1="50833" y1="97917" x2="49167" y2="97917"/>
                        <a14:foregroundMark x1="82083" y1="82083" x2="93333" y2="64167"/>
                        <a14:foregroundMark x1="93333" y1="64167" x2="93750" y2="57083"/>
                        <a14:foregroundMark x1="84167" y1="82917" x2="97083" y2="51250"/>
                        <a14:foregroundMark x1="97083" y1="55833" x2="89167" y2="75000"/>
                        <a14:foregroundMark x1="97083" y1="52083" x2="82917" y2="19167"/>
                        <a14:foregroundMark x1="83333" y1="17083" x2="97083" y2="47500"/>
                        <a14:foregroundMark x1="96667" y1="40833" x2="85000" y2="19583"/>
                        <a14:foregroundMark x1="85000" y1="19583" x2="84583" y2="20417"/>
                        <a14:foregroundMark x1="80833" y1="17083" x2="53750" y2="4583"/>
                        <a14:foregroundMark x1="62500" y1="6250" x2="81667" y2="17083"/>
                        <a14:foregroundMark x1="18333" y1="14583" x2="43750" y2="3750"/>
                        <a14:foregroundMark x1="43750" y1="3750" x2="47500" y2="4167"/>
                        <a14:foregroundMark x1="47500" y1="2917" x2="76250" y2="14167"/>
                        <a14:foregroundMark x1="82083" y1="15417" x2="53750" y2="2917"/>
                        <a14:foregroundMark x1="63750" y1="7500" x2="77500" y2="14167"/>
                        <a14:foregroundMark x1="77500" y1="12083" x2="65000" y2="5417"/>
                        <a14:foregroundMark x1="85417" y1="45417" x2="92500" y2="70833"/>
                        <a14:foregroundMark x1="10000" y1="43333" x2="51667" y2="87500"/>
                        <a14:foregroundMark x1="51667" y1="87500" x2="72917" y2="84167"/>
                        <a14:foregroundMark x1="72917" y1="84167" x2="89167" y2="57083"/>
                        <a14:foregroundMark x1="10833" y1="54167" x2="18333" y2="75000"/>
                        <a14:foregroundMark x1="18333" y1="75000" x2="18333" y2="75000"/>
                        <a14:foregroundMark x1="18333" y1="77500" x2="28333" y2="7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4" y="-32084"/>
            <a:ext cx="1629714" cy="16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9168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Hình Chữ nhật 11"/>
          <p:cNvSpPr>
            <a:spLocks noChangeArrowheads="1"/>
          </p:cNvSpPr>
          <p:nvPr/>
        </p:nvSpPr>
        <p:spPr bwMode="auto">
          <a:xfrm>
            <a:off x="807155" y="1521178"/>
            <a:ext cx="10713156" cy="328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  4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bạn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vi-VN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đọc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nối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tiếp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vi-VN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đ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oạn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,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cả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lớp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vi-VN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đọc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thầm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và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tìm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câu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dài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khó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vi-VN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đọc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có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trong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bài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.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Tìm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cách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ngắt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,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nghỉ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các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câu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vi-VN" sz="52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đó</a:t>
            </a:r>
            <a:r>
              <a:rPr lang="en-US" sz="5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6147" name="Hình Chữ nhật 12"/>
          <p:cNvSpPr>
            <a:spLocks noChangeArrowheads="1"/>
          </p:cNvSpPr>
          <p:nvPr/>
        </p:nvSpPr>
        <p:spPr bwMode="auto">
          <a:xfrm>
            <a:off x="1540934" y="420511"/>
            <a:ext cx="6994507" cy="88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200" b="1" u="sng">
                <a:solidFill>
                  <a:srgbClr val="FF0000"/>
                </a:solidFill>
                <a:latin typeface="Arial" pitchFamily="34" charset="0"/>
              </a:rPr>
              <a:t>Luyện </a:t>
            </a:r>
            <a:r>
              <a:rPr lang="vi-VN" sz="5200" b="1" u="sng">
                <a:solidFill>
                  <a:srgbClr val="FF0000"/>
                </a:solidFill>
                <a:latin typeface="Arial" pitchFamily="34" charset="0"/>
              </a:rPr>
              <a:t>đọc</a:t>
            </a:r>
            <a:r>
              <a:rPr lang="en-US" sz="5200" b="1" u="sng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vi-VN" sz="5200" b="1" u="sng">
                <a:solidFill>
                  <a:srgbClr val="FF0000"/>
                </a:solidFill>
                <a:latin typeface="Arial" pitchFamily="34" charset="0"/>
              </a:rPr>
              <a:t>đ</a:t>
            </a:r>
            <a:r>
              <a:rPr lang="en-US" sz="5200" b="1" u="sng">
                <a:solidFill>
                  <a:srgbClr val="FF0000"/>
                </a:solidFill>
                <a:latin typeface="Arial" pitchFamily="34" charset="0"/>
              </a:rPr>
              <a:t>oạn lần 2</a:t>
            </a:r>
          </a:p>
        </p:txBody>
      </p:sp>
    </p:spTree>
    <p:extLst>
      <p:ext uri="{BB962C8B-B14F-4D97-AF65-F5344CB8AC3E}">
        <p14:creationId xmlns:p14="http://schemas.microsoft.com/office/powerpoint/2010/main" val="26376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610505"/>
              </p:ext>
            </p:extLst>
          </p:nvPr>
        </p:nvGraphicFramePr>
        <p:xfrm>
          <a:off x="4407218" y="2941320"/>
          <a:ext cx="123825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218" y="2941320"/>
                        <a:ext cx="123825" cy="18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33"/>
          <p:cNvSpPr txBox="1">
            <a:spLocks noChangeArrowheads="1"/>
          </p:cNvSpPr>
          <p:nvPr/>
        </p:nvSpPr>
        <p:spPr bwMode="auto">
          <a:xfrm>
            <a:off x="819390" y="864157"/>
            <a:ext cx="73521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753119"/>
              </p:ext>
            </p:extLst>
          </p:nvPr>
        </p:nvGraphicFramePr>
        <p:xfrm>
          <a:off x="4407218" y="2941320"/>
          <a:ext cx="123825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218" y="2941320"/>
                        <a:ext cx="123825" cy="18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5559" name="Text Box 39"/>
          <p:cNvSpPr txBox="1">
            <a:spLocks noChangeArrowheads="1"/>
          </p:cNvSpPr>
          <p:nvPr/>
        </p:nvSpPr>
        <p:spPr bwMode="auto">
          <a:xfrm>
            <a:off x="609600" y="828201"/>
            <a:ext cx="487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78" name="Rectangle 63"/>
          <p:cNvSpPr>
            <a:spLocks noChangeArrowheads="1"/>
          </p:cNvSpPr>
          <p:nvPr/>
        </p:nvSpPr>
        <p:spPr bwMode="auto">
          <a:xfrm>
            <a:off x="609600" y="1905000"/>
            <a:ext cx="111252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b="1" dirty="0">
                <a:latin typeface="+mn-lt"/>
                <a:cs typeface="Times New Roman" panose="02020603050405020304" pitchFamily="18" charset="0"/>
              </a:rPr>
              <a:t>   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vườn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lắc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lư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chùm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quả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xoan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vàng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lịm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trông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thấy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cuống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chuỗi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tràng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hạt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bồ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đề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treo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lơ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+mn-lt"/>
                <a:cs typeface="Times New Roman" panose="02020603050405020304" pitchFamily="18" charset="0"/>
              </a:rPr>
              <a:t>lửng</a:t>
            </a:r>
            <a:r>
              <a:rPr lang="en-US" sz="5400" b="1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79" name="Line 26"/>
          <p:cNvSpPr>
            <a:spLocks noChangeShapeType="1"/>
          </p:cNvSpPr>
          <p:nvPr/>
        </p:nvSpPr>
        <p:spPr bwMode="auto">
          <a:xfrm flipH="1">
            <a:off x="5484055" y="1940956"/>
            <a:ext cx="304800" cy="7578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5400"/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 flipH="1">
            <a:off x="6629400" y="3657600"/>
            <a:ext cx="304800" cy="78539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5400"/>
          </a:p>
        </p:txBody>
      </p:sp>
      <p:sp>
        <p:nvSpPr>
          <p:cNvPr id="9" name="Line 26">
            <a:extLst>
              <a:ext uri="{FF2B5EF4-FFF2-40B4-BE49-F238E27FC236}">
                <a16:creationId xmlns:a16="http://schemas.microsoft.com/office/drawing/2014/main" id="{B3E95004-884F-46DA-BC42-1924310C2C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5244404"/>
            <a:ext cx="304800" cy="78539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5400"/>
          </a:p>
        </p:txBody>
      </p:sp>
      <p:sp>
        <p:nvSpPr>
          <p:cNvPr id="10" name="Line 26">
            <a:extLst>
              <a:ext uri="{FF2B5EF4-FFF2-40B4-BE49-F238E27FC236}">
                <a16:creationId xmlns:a16="http://schemas.microsoft.com/office/drawing/2014/main" id="{48F1E9BD-D714-4ED4-9F8C-3550CC227D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5263161"/>
            <a:ext cx="304800" cy="78539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5400"/>
          </a:p>
        </p:txBody>
      </p:sp>
      <p:sp>
        <p:nvSpPr>
          <p:cNvPr id="11" name="Line 26">
            <a:extLst>
              <a:ext uri="{FF2B5EF4-FFF2-40B4-BE49-F238E27FC236}">
                <a16:creationId xmlns:a16="http://schemas.microsoft.com/office/drawing/2014/main" id="{756A9A4B-0DFE-47B3-8445-350614CEE3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855" y="3429000"/>
            <a:ext cx="306040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5400"/>
          </a:p>
        </p:txBody>
      </p:sp>
    </p:spTree>
    <p:extLst>
      <p:ext uri="{BB962C8B-B14F-4D97-AF65-F5344CB8AC3E}">
        <p14:creationId xmlns:p14="http://schemas.microsoft.com/office/powerpoint/2010/main" val="140107472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" grpId="0"/>
      <p:bldP spid="2079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.1(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8610"/>
            <a:ext cx="11506200" cy="616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7875270" y="5770842"/>
            <a:ext cx="2154555" cy="69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900" b="1" i="1">
                <a:solidFill>
                  <a:srgbClr val="FF0000"/>
                </a:solidFill>
              </a:rPr>
              <a:t>Cây lụi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449820712-doc-dao-chiec-truc-lu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756"/>
            <a:ext cx="11353800" cy="594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1" t="5008" r="5008" b="22475"/>
          <a:stretch>
            <a:fillRect/>
          </a:stretch>
        </p:blipFill>
        <p:spPr bwMode="auto">
          <a:xfrm>
            <a:off x="280513" y="125015"/>
            <a:ext cx="5558790" cy="341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t="26813" r="16833" b="2315"/>
          <a:stretch>
            <a:fillRect/>
          </a:stretch>
        </p:blipFill>
        <p:spPr bwMode="auto">
          <a:xfrm>
            <a:off x="533400" y="3536394"/>
            <a:ext cx="5098852" cy="33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 descr="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/>
          <a:stretch>
            <a:fillRect/>
          </a:stretch>
        </p:blipFill>
        <p:spPr bwMode="auto">
          <a:xfrm>
            <a:off x="6065403" y="273011"/>
            <a:ext cx="5288397" cy="315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 descr="1LC%20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0" t="56325" r="15947"/>
          <a:stretch>
            <a:fillRect/>
          </a:stretch>
        </p:blipFill>
        <p:spPr bwMode="auto">
          <a:xfrm>
            <a:off x="6084453" y="3424357"/>
            <a:ext cx="5269347" cy="334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5757"/>
            <a:ext cx="4636294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0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94" y="308610"/>
            <a:ext cx="4726305" cy="280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Phan%20Uu%20Ong%20Nguyen%20Ba%20Can%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13246"/>
            <a:ext cx="4701778" cy="33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vn9!BuffaloBoy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79" y="3113246"/>
            <a:ext cx="4660820" cy="355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3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30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30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430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5"/>
          <p:cNvSpPr txBox="1">
            <a:spLocks noChangeArrowheads="1"/>
          </p:cNvSpPr>
          <p:nvPr/>
        </p:nvSpPr>
        <p:spPr bwMode="auto">
          <a:xfrm>
            <a:off x="152400" y="1905000"/>
            <a:ext cx="111937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200" b="1" dirty="0">
                <a:solidFill>
                  <a:srgbClr val="FF0000"/>
                </a:solidFill>
              </a:rPr>
              <a:t>KHÁM PHÁ</a:t>
            </a:r>
            <a:endParaRPr lang="en-US" sz="52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85750" y="1295400"/>
            <a:ext cx="10458450" cy="258532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0000"/>
                </a:solidFill>
              </a:rPr>
              <a:t>   </a:t>
            </a:r>
            <a:r>
              <a:rPr lang="en-US" sz="5400">
                <a:solidFill>
                  <a:srgbClr val="FF0000"/>
                </a:solidFill>
              </a:rPr>
              <a:t>Kể tên những sự vật trong bài có màu vàng và từ chỉ màu vàng đó.</a:t>
            </a:r>
          </a:p>
        </p:txBody>
      </p:sp>
    </p:spTree>
    <p:extLst>
      <p:ext uri="{BB962C8B-B14F-4D97-AF65-F5344CB8AC3E}">
        <p14:creationId xmlns:p14="http://schemas.microsoft.com/office/powerpoint/2010/main" val="37718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anhh-dong-lu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4953000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297" y="533399"/>
            <a:ext cx="4515804" cy="5105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600200" y="5791200"/>
            <a:ext cx="3619500" cy="830997"/>
          </a:xfrm>
          <a:prstGeom prst="rect">
            <a:avLst/>
          </a:prstGeom>
          <a:solidFill>
            <a:srgbClr val="E6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>
                <a:cs typeface="Arial" panose="020B0604020202020204" pitchFamily="34" charset="0"/>
              </a:rPr>
              <a:t>Vàng xuộm</a:t>
            </a:r>
            <a:r>
              <a:rPr lang="en-US" sz="480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endParaRPr lang="en-US" sz="480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91400" y="5791200"/>
            <a:ext cx="3086101" cy="83099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>
                <a:cs typeface="Arial" panose="020B0604020202020204" pitchFamily="34" charset="0"/>
              </a:rPr>
              <a:t>Vàng hoe</a:t>
            </a:r>
            <a:r>
              <a:rPr lang="en-US" sz="480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33400" y="838200"/>
            <a:ext cx="10744201" cy="526297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 i="1"/>
              <a:t>+ Lúa - </a:t>
            </a:r>
            <a:r>
              <a:rPr lang="en-US" sz="4800" i="1">
                <a:solidFill>
                  <a:srgbClr val="FF0000"/>
                </a:solidFill>
              </a:rPr>
              <a:t>vàng xuộm</a:t>
            </a:r>
            <a:r>
              <a:rPr lang="en-US" sz="4800"/>
              <a:t> -&gt; là màu vàng đậm có cảm giác nặng trĩu. Màu vàng của lúa chín trĩu bông.</a:t>
            </a:r>
          </a:p>
          <a:p>
            <a:r>
              <a:rPr lang="vi-VN" sz="4800"/>
              <a:t>+ </a:t>
            </a:r>
            <a:r>
              <a:rPr lang="vi-VN" sz="4800" i="1"/>
              <a:t>Nắng - </a:t>
            </a:r>
            <a:r>
              <a:rPr lang="vi-VN" sz="4800" i="1">
                <a:solidFill>
                  <a:srgbClr val="FF0000"/>
                </a:solidFill>
              </a:rPr>
              <a:t>vàng hoe</a:t>
            </a:r>
            <a:r>
              <a:rPr lang="vi-VN" sz="4800" i="1"/>
              <a:t> </a:t>
            </a:r>
            <a:r>
              <a:rPr lang="vi-VN" sz="4800"/>
              <a:t>-&gt; là màu vàng nhạt, tươi sáng. Nắng vàng hoe giữa mùa đông là nắng đẹp và ấm áp, không gay gắt, nóng bức.  </a:t>
            </a:r>
            <a:endParaRPr lang="vi-VN" sz="4800" i="1"/>
          </a:p>
        </p:txBody>
      </p:sp>
    </p:spTree>
    <p:extLst>
      <p:ext uri="{BB962C8B-B14F-4D97-AF65-F5344CB8AC3E}">
        <p14:creationId xmlns:p14="http://schemas.microsoft.com/office/powerpoint/2010/main" val="156182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3819"/>
            <a:ext cx="12039600" cy="68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7"/>
          <p:cNvSpPr>
            <a:spLocks noChangeArrowheads="1" noChangeShapeType="1" noTextEdit="1"/>
          </p:cNvSpPr>
          <p:nvPr/>
        </p:nvSpPr>
        <p:spPr bwMode="auto">
          <a:xfrm>
            <a:off x="3429000" y="2701927"/>
            <a:ext cx="7559749" cy="1477963"/>
          </a:xfrm>
          <a:prstGeom prst="rect">
            <a:avLst/>
          </a:prstGeom>
        </p:spPr>
        <p:txBody>
          <a:bodyPr wrap="none" lIns="91404" tIns="45701" rIns="91404" bIns="4570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0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904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 descr="2.qua-c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3962400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5905499"/>
            <a:ext cx="2514600" cy="707886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>
                <a:cs typeface="Arial" panose="020B0604020202020204" pitchFamily="34" charset="0"/>
              </a:rPr>
              <a:t>Vàng lịm </a:t>
            </a:r>
          </a:p>
        </p:txBody>
      </p:sp>
      <p:pic>
        <p:nvPicPr>
          <p:cNvPr id="10" name="Picture 2" descr="9-du-lich-mien-bac-mua-thu-mytour-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7699"/>
            <a:ext cx="35052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4324350" y="6073913"/>
            <a:ext cx="2323148" cy="707886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>
                <a:cs typeface="Arial" panose="020B0604020202020204" pitchFamily="34" charset="0"/>
              </a:rPr>
              <a:t>Vàng ối</a:t>
            </a:r>
            <a:r>
              <a:rPr lang="en-US" sz="4000">
                <a:solidFill>
                  <a:srgbClr val="FFCC66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7" descr="2c9b0bc8-a649-48fe-9579-894276c3be0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47698"/>
            <a:ext cx="37338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8153400" y="6073913"/>
            <a:ext cx="3162300" cy="707886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/>
              <a:t>Vàng giòn </a:t>
            </a:r>
          </a:p>
        </p:txBody>
      </p:sp>
    </p:spTree>
    <p:extLst>
      <p:ext uri="{BB962C8B-B14F-4D97-AF65-F5344CB8AC3E}">
        <p14:creationId xmlns:p14="http://schemas.microsoft.com/office/powerpoint/2010/main" val="21408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399" y="76200"/>
            <a:ext cx="11582401" cy="624786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5000" i="1"/>
              <a:t>+ Xoan - </a:t>
            </a:r>
            <a:r>
              <a:rPr lang="en-US" sz="5000" i="1">
                <a:solidFill>
                  <a:srgbClr val="FF0000"/>
                </a:solidFill>
              </a:rPr>
              <a:t>vàng lịm</a:t>
            </a:r>
            <a:r>
              <a:rPr lang="en-US" sz="5000" i="1"/>
              <a:t> </a:t>
            </a:r>
            <a:r>
              <a:rPr lang="en-US" sz="5000"/>
              <a:t>-&gt; là màu vàng của quả đã chín hết mức, gợi cảm giác ngọt lịm.</a:t>
            </a:r>
            <a:endParaRPr lang="en-US" sz="5000" i="1"/>
          </a:p>
          <a:p>
            <a:r>
              <a:rPr lang="en-US" sz="5000" i="1"/>
              <a:t>+ Lá mít - </a:t>
            </a:r>
            <a:r>
              <a:rPr lang="en-US" sz="5000" i="1">
                <a:solidFill>
                  <a:srgbClr val="FF0000"/>
                </a:solidFill>
              </a:rPr>
              <a:t>vàng ối</a:t>
            </a:r>
            <a:r>
              <a:rPr lang="en-US" sz="5000">
                <a:solidFill>
                  <a:srgbClr val="FF0000"/>
                </a:solidFill>
              </a:rPr>
              <a:t> </a:t>
            </a:r>
            <a:r>
              <a:rPr lang="en-US" sz="5000"/>
              <a:t>-&gt; là màu vàng rất đậm và đều khắp trên mặt.</a:t>
            </a:r>
          </a:p>
          <a:p>
            <a:r>
              <a:rPr lang="vi-VN" sz="5000" i="1">
                <a:cs typeface="Arial" panose="020B0604020202020204" pitchFamily="34" charset="0"/>
              </a:rPr>
              <a:t>+ Rơm, thóc - </a:t>
            </a:r>
            <a:r>
              <a:rPr lang="vi-VN" sz="5000">
                <a:cs typeface="Arial" panose="020B0604020202020204" pitchFamily="34" charset="0"/>
              </a:rPr>
              <a:t>-&gt; màu vàng của vật đem phơi đư</a:t>
            </a:r>
            <a:r>
              <a:rPr lang="vi-VN" sz="5000" i="1">
                <a:solidFill>
                  <a:srgbClr val="FF0000"/>
                </a:solidFill>
                <a:cs typeface="Arial" panose="020B0604020202020204" pitchFamily="34" charset="0"/>
              </a:rPr>
              <a:t>vàng giòn</a:t>
            </a:r>
            <a:r>
              <a:rPr lang="vi-VN" sz="5000">
                <a:cs typeface="Arial" panose="020B0604020202020204" pitchFamily="34" charset="0"/>
              </a:rPr>
              <a:t>ợc nắng sấy khô tạo cảm giác giòn đến có thể gãy ra.</a:t>
            </a:r>
            <a:endParaRPr lang="en-US" sz="4800" i="1"/>
          </a:p>
        </p:txBody>
      </p:sp>
    </p:spTree>
    <p:extLst>
      <p:ext uri="{BB962C8B-B14F-4D97-AF65-F5344CB8AC3E}">
        <p14:creationId xmlns:p14="http://schemas.microsoft.com/office/powerpoint/2010/main" val="29695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5" descr="ga381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533590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yellow-labrador-and-puppy-on-grass-pre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05" y="3363993"/>
            <a:ext cx="5330190" cy="341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52912" y="6045339"/>
            <a:ext cx="3064193" cy="707886"/>
          </a:xfrm>
          <a:prstGeom prst="rect">
            <a:avLst/>
          </a:prstGeom>
          <a:solidFill>
            <a:srgbClr val="FFBB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sz="4000">
                <a:cs typeface="Arial" panose="020B0604020202020204" pitchFamily="34" charset="0"/>
              </a:rPr>
              <a:t>Vàng mượt </a:t>
            </a:r>
            <a:endParaRPr lang="en-US" sz="4000">
              <a:cs typeface="Arial" panose="020B0604020202020204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05" y="85725"/>
            <a:ext cx="555879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69305" y="150941"/>
            <a:ext cx="144780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>
                <a:cs typeface="Arial" panose="020B0604020202020204" pitchFamily="34" charset="0"/>
              </a:rPr>
              <a:t>Vàng mới </a:t>
            </a:r>
          </a:p>
        </p:txBody>
      </p:sp>
      <p:pic>
        <p:nvPicPr>
          <p:cNvPr id="11" name="Picture 5" descr="news_l34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4295"/>
            <a:ext cx="5143499" cy="334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40994" y="1905000"/>
            <a:ext cx="1419225" cy="132343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sz="4000">
                <a:cs typeface="Arial" panose="020B0604020202020204" pitchFamily="34" charset="0"/>
              </a:rPr>
              <a:t>Vàng tươi</a:t>
            </a:r>
            <a:r>
              <a:rPr lang="en-US" sz="4000"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155793"/>
            <a:ext cx="11277600" cy="600164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800" i="1">
                <a:cs typeface="Arial" panose="020B0604020202020204" pitchFamily="34" charset="0"/>
              </a:rPr>
              <a:t>+ Gà, chó - </a:t>
            </a:r>
            <a:r>
              <a:rPr lang="vi-VN" sz="4800" i="1">
                <a:solidFill>
                  <a:srgbClr val="FF0000"/>
                </a:solidFill>
                <a:cs typeface="Arial" panose="020B0604020202020204" pitchFamily="34" charset="0"/>
              </a:rPr>
              <a:t>vàng mượt</a:t>
            </a:r>
            <a:r>
              <a:rPr lang="vi-VN" sz="4800">
                <a:solidFill>
                  <a:srgbClr val="FF0000"/>
                </a:solidFill>
                <a:cs typeface="Arial" panose="020B0604020202020204" pitchFamily="34" charset="0"/>
              </a:rPr>
              <a:t> -</a:t>
            </a:r>
            <a:r>
              <a:rPr lang="vi-VN" sz="4800">
                <a:cs typeface="Arial" panose="020B0604020202020204" pitchFamily="34" charset="0"/>
              </a:rPr>
              <a:t>&gt; màu vàng của những con vật béo tốt có bộ lông vàng óng ả, mượt mà.</a:t>
            </a:r>
            <a:endParaRPr lang="vi-VN" sz="4800" i="1">
              <a:cs typeface="Arial" panose="020B0604020202020204" pitchFamily="34" charset="0"/>
            </a:endParaRPr>
          </a:p>
          <a:p>
            <a:r>
              <a:rPr lang="vi-VN" sz="4800" i="1">
                <a:cs typeface="Arial" panose="020B0604020202020204" pitchFamily="34" charset="0"/>
              </a:rPr>
              <a:t>+ Mái nhà rơm</a:t>
            </a:r>
            <a:r>
              <a:rPr lang="en-US" sz="4800" i="1">
                <a:cs typeface="Arial" panose="020B0604020202020204" pitchFamily="34" charset="0"/>
              </a:rPr>
              <a:t> - </a:t>
            </a:r>
            <a:r>
              <a:rPr lang="vi-VN" sz="4800" i="1">
                <a:cs typeface="Arial" panose="020B0604020202020204" pitchFamily="34" charset="0"/>
              </a:rPr>
              <a:t> </a:t>
            </a:r>
            <a:r>
              <a:rPr lang="vi-VN" sz="4800" i="1">
                <a:solidFill>
                  <a:srgbClr val="FF0000"/>
                </a:solidFill>
                <a:cs typeface="Arial" panose="020B0604020202020204" pitchFamily="34" charset="0"/>
              </a:rPr>
              <a:t>vàng mới</a:t>
            </a:r>
            <a:r>
              <a:rPr lang="vi-VN" sz="48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vi-VN" sz="4800">
                <a:cs typeface="Arial" panose="020B0604020202020204" pitchFamily="34" charset="0"/>
              </a:rPr>
              <a:t>-&gt; màu vàng còn rất mới.</a:t>
            </a:r>
          </a:p>
          <a:p>
            <a:pPr eaLnBrk="1" hangingPunct="1"/>
            <a:r>
              <a:rPr lang="vi-VN" sz="4800" i="1"/>
              <a:t>+ Tàu đu đủ, lá sắn héo - </a:t>
            </a:r>
            <a:r>
              <a:rPr lang="vi-VN" sz="4800" i="1">
                <a:solidFill>
                  <a:srgbClr val="FF0000"/>
                </a:solidFill>
              </a:rPr>
              <a:t>vàng tươi</a:t>
            </a:r>
            <a:r>
              <a:rPr lang="vi-VN" sz="4800">
                <a:solidFill>
                  <a:srgbClr val="FF0000"/>
                </a:solidFill>
              </a:rPr>
              <a:t> </a:t>
            </a:r>
            <a:r>
              <a:rPr lang="vi-VN" sz="4800"/>
              <a:t>  -&gt; là màu vàng sáng </a:t>
            </a:r>
          </a:p>
          <a:p>
            <a:pPr eaLnBrk="1" hangingPunct="1"/>
            <a:endParaRPr lang="en-US" sz="4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4" descr="socialfeed.info-buong-chuoi-chin-c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3" y="457200"/>
            <a:ext cx="613600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m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"/>
            <a:ext cx="472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210550" y="6112014"/>
            <a:ext cx="3352800" cy="707886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/>
              <a:t>Vàng xọng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40080" y="5384155"/>
            <a:ext cx="1560195" cy="1323439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/>
              <a:t>Chín vàng</a:t>
            </a:r>
            <a:endParaRPr lang="en-US" sz="4000">
              <a:latin typeface=".VnTime" panose="020B7200000000000000" pitchFamily="34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4191000" y="5450294"/>
            <a:ext cx="1560195" cy="1323439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/>
              <a:t>vàng ối</a:t>
            </a:r>
            <a:endParaRPr lang="en-US" sz="400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71450" y="136743"/>
            <a:ext cx="11677650" cy="526297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/>
              <a:t>+ </a:t>
            </a:r>
            <a:r>
              <a:rPr lang="en-US" sz="4800" i="1"/>
              <a:t>Quả chuối - </a:t>
            </a:r>
            <a:r>
              <a:rPr lang="en-US" sz="4800" i="1">
                <a:solidFill>
                  <a:srgbClr val="FF0000"/>
                </a:solidFill>
              </a:rPr>
              <a:t>chín vàng</a:t>
            </a:r>
            <a:r>
              <a:rPr lang="en-US" sz="4800">
                <a:solidFill>
                  <a:srgbClr val="FF0000"/>
                </a:solidFill>
              </a:rPr>
              <a:t> </a:t>
            </a:r>
            <a:r>
              <a:rPr lang="en-US" sz="4800"/>
              <a:t>-&gt; là màu vàng đẹp tự nhiên của quả chín.</a:t>
            </a:r>
            <a:endParaRPr lang="en-US" sz="4800" i="1"/>
          </a:p>
          <a:p>
            <a:r>
              <a:rPr lang="en-US" sz="4800" i="1"/>
              <a:t>+ Tàu lá chuối - </a:t>
            </a:r>
            <a:r>
              <a:rPr lang="en-US" sz="4800" i="1">
                <a:solidFill>
                  <a:srgbClr val="FF0000"/>
                </a:solidFill>
              </a:rPr>
              <a:t>vàng ối</a:t>
            </a:r>
            <a:r>
              <a:rPr lang="en-US" sz="4800">
                <a:solidFill>
                  <a:srgbClr val="FF0000"/>
                </a:solidFill>
              </a:rPr>
              <a:t> </a:t>
            </a:r>
            <a:r>
              <a:rPr lang="en-US" sz="4800"/>
              <a:t>-&gt; là màu vàng rất đậm, đều khắp mặt lá.</a:t>
            </a:r>
            <a:endParaRPr lang="en-US" sz="4800" i="1"/>
          </a:p>
          <a:p>
            <a:r>
              <a:rPr lang="vi-VN" sz="4800" i="1"/>
              <a:t>+ Bụi mía- </a:t>
            </a:r>
            <a:r>
              <a:rPr lang="vi-VN" sz="4800" i="1">
                <a:solidFill>
                  <a:srgbClr val="FF0000"/>
                </a:solidFill>
              </a:rPr>
              <a:t>vàng xọng</a:t>
            </a:r>
            <a:r>
              <a:rPr lang="vi-VN" sz="4800" i="1"/>
              <a:t> </a:t>
            </a:r>
            <a:r>
              <a:rPr lang="vi-VN" sz="4800"/>
              <a:t>-&gt; là màu vàng chứa nước đầy ắp. Tả bụi mía như thế đủ thấy bụi mía rất tươi tốt.</a:t>
            </a:r>
            <a:endParaRPr lang="en-US" sz="480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4430"/>
              </p:ext>
            </p:extLst>
          </p:nvPr>
        </p:nvGraphicFramePr>
        <p:xfrm>
          <a:off x="-1" y="198882"/>
          <a:ext cx="11915776" cy="6659118"/>
        </p:xfrm>
        <a:graphic>
          <a:graphicData uri="http://schemas.openxmlformats.org/drawingml/2006/table">
            <a:tbl>
              <a:tblPr/>
              <a:tblGrid>
                <a:gridCol w="595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1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Những vật có màu vàng - Từ chỉ màu vàng</a:t>
                      </a:r>
                    </a:p>
                  </a:txBody>
                  <a:tcPr marL="89154" marR="89154" marT="44577" marB="445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154" marR="89154" marT="44577" marB="445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Lúa</a:t>
                      </a: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vàng xuộm</a:t>
                      </a:r>
                    </a:p>
                  </a:txBody>
                  <a:tcPr marL="89154" marR="89154" marT="44577" marB="445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Tàu lá chuối</a:t>
                      </a: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vàng ối</a:t>
                      </a:r>
                    </a:p>
                  </a:txBody>
                  <a:tcPr marL="89154" marR="89154" marT="44577" marB="445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Nắng</a:t>
                      </a: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vàng hoe</a:t>
                      </a:r>
                    </a:p>
                  </a:txBody>
                  <a:tcPr marL="89154" marR="89154" marT="44577" marB="445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Bụi mía</a:t>
                      </a: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vàng xọng</a:t>
                      </a:r>
                    </a:p>
                  </a:txBody>
                  <a:tcPr marL="89154" marR="89154" marT="44577" marB="445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Xoan</a:t>
                      </a: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vàng lịm</a:t>
                      </a:r>
                    </a:p>
                  </a:txBody>
                  <a:tcPr marL="89154" marR="89154" marT="44577" marB="445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Rơm, thóc</a:t>
                      </a: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vàng giòn</a:t>
                      </a:r>
                    </a:p>
                  </a:txBody>
                  <a:tcPr marL="89154" marR="89154" marT="44577" marB="445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Lá mít</a:t>
                      </a: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vàng ối</a:t>
                      </a:r>
                    </a:p>
                  </a:txBody>
                  <a:tcPr marL="89154" marR="89154" marT="44577" marB="445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Gà, chó</a:t>
                      </a: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vàng tươi</a:t>
                      </a:r>
                    </a:p>
                  </a:txBody>
                  <a:tcPr marL="89154" marR="89154" marT="44577" marB="445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8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Tàu đu đủ , lá sắn héo</a:t>
                      </a: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vàng tươi</a:t>
                      </a:r>
                    </a:p>
                  </a:txBody>
                  <a:tcPr marL="89154" marR="89154" marT="44577" marB="445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Mái nhà rơm</a:t>
                      </a: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vàng mới </a:t>
                      </a:r>
                    </a:p>
                  </a:txBody>
                  <a:tcPr marL="89154" marR="89154" marT="44577" marB="445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8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Quả chuối</a:t>
                      </a: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chín vàng</a:t>
                      </a:r>
                    </a:p>
                  </a:txBody>
                  <a:tcPr marL="89154" marR="89154" marT="44577" marB="445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Tất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cả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vàng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trù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phú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đầm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ấm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154" marR="89154" marT="44577" marB="445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909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8" name="Group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2096425"/>
              </p:ext>
            </p:extLst>
          </p:nvPr>
        </p:nvGraphicFramePr>
        <p:xfrm>
          <a:off x="304800" y="19836"/>
          <a:ext cx="11582400" cy="6934431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vàng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154" marR="89154" marT="44575" marB="445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Gợi cảm giác 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154" marR="89154" marT="44575" marB="44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vàng xuộm</a:t>
                      </a:r>
                    </a:p>
                  </a:txBody>
                  <a:tcPr marL="89154" marR="89154" marT="44575" marB="445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Màu vàng đậm, lúa đã chín</a:t>
                      </a:r>
                    </a:p>
                  </a:txBody>
                  <a:tcPr marL="89154" marR="89154" marT="44575" marB="44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5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vàng hoe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154" marR="89154" marT="44575" marB="445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Màu vàng nhạt , tươi, ánh lên, nắng đẹp, không gay gắt, nóng bức</a:t>
                      </a:r>
                    </a:p>
                  </a:txBody>
                  <a:tcPr marL="89154" marR="89154" marT="44575" marB="44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vàng lịm</a:t>
                      </a:r>
                    </a:p>
                  </a:txBody>
                  <a:tcPr marL="89154" marR="89154" marT="44575" marB="445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Màu vàng của quả chín, gợi cảm giác rất ngọt</a:t>
                      </a:r>
                    </a:p>
                  </a:txBody>
                  <a:tcPr marL="89154" marR="89154" marT="44575" marB="44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9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vàng ối</a:t>
                      </a:r>
                    </a:p>
                  </a:txBody>
                  <a:tcPr marL="89154" marR="89154" marT="44575" marB="445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Vàng rất đậm, đều khắp trên mặt lá</a:t>
                      </a:r>
                    </a:p>
                  </a:txBody>
                  <a:tcPr marL="89154" marR="89154" marT="44575" marB="44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4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vàng tươi</a:t>
                      </a:r>
                    </a:p>
                  </a:txBody>
                  <a:tcPr marL="89154" marR="89154" marT="44575" marB="445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vàng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sáng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154" marR="89154" marT="44575" marB="44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829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8" name="Group 42"/>
          <p:cNvGraphicFramePr>
            <a:graphicFrameLocks noGrp="1"/>
          </p:cNvGraphicFramePr>
          <p:nvPr>
            <p:ph idx="4294967295"/>
          </p:nvPr>
        </p:nvGraphicFramePr>
        <p:xfrm>
          <a:off x="38100" y="0"/>
          <a:ext cx="11704320" cy="6791759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9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chỉ màu vàng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154" marR="89154" marT="44575" marB="445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Gợi cảm giác 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154" marR="89154" marT="44575" marB="44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vàng xọng</a:t>
                      </a:r>
                    </a:p>
                  </a:txBody>
                  <a:tcPr marL="89154" marR="89154" marT="44579" marB="445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 vàng gợi cảm giác mọng nước</a:t>
                      </a:r>
                    </a:p>
                  </a:txBody>
                  <a:tcPr marL="89154" marR="89154" marT="44579" marB="445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5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vàng giòn</a:t>
                      </a:r>
                    </a:p>
                  </a:txBody>
                  <a:tcPr marL="89154" marR="89154" marT="44579" marB="445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0" u="none" strike="noStrike" cap="none" spc="-6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 vàng của vật được phơi già nắng,tạo cảm giác giòn đến có thể gãy ra</a:t>
                      </a:r>
                    </a:p>
                  </a:txBody>
                  <a:tcPr marL="89154" marR="89154" marT="44579" marB="445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vàng tươi</a:t>
                      </a:r>
                    </a:p>
                  </a:txBody>
                  <a:tcPr marL="89154" marR="89154" marT="44579" marB="445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0" u="none" strike="noStrike" cap="none" spc="-8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 vàng gợi tả những con vật béo tốt, có bộ lông óng ả , vàng mượt.</a:t>
                      </a:r>
                    </a:p>
                  </a:txBody>
                  <a:tcPr marL="89154" marR="89154" marT="44579" marB="445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0" u="none" strike="noStrike" cap="none" spc="-9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vàng mới </a:t>
                      </a:r>
                    </a:p>
                  </a:txBody>
                  <a:tcPr marL="89154" marR="89154" marT="44579" marB="445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Vàng và mới</a:t>
                      </a:r>
                    </a:p>
                  </a:txBody>
                  <a:tcPr marL="89154" marR="89154" marT="44579" marB="445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5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0" u="none" strike="noStrike" cap="none" spc="-7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Tất cả- một màu vàng trù phú, đầm ấm </a:t>
                      </a:r>
                    </a:p>
                  </a:txBody>
                  <a:tcPr marL="89154" marR="89154" marT="44579" marB="445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 vàng gợi sự giàu có, ấm no.</a:t>
                      </a:r>
                    </a:p>
                  </a:txBody>
                  <a:tcPr marL="89154" marR="89154" marT="44579" marB="445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692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11582400" cy="230832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Những chi tiết nào về thời tiết và con người đã làm cho bức tranh làng quê thêm đẹp và sinh động?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04800" y="2819400"/>
            <a:ext cx="11310974" cy="378565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Thời tiết của làng quê ngày mùa rất đẹp:</a:t>
            </a:r>
          </a:p>
          <a:p>
            <a:pPr eaLnBrk="1" hangingPunct="1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-Không có cảm giác héo tàn, hanh hao lúc sắp bước vào mùa đông.</a:t>
            </a:r>
          </a:p>
          <a:p>
            <a:pPr eaLnBrk="1" hangingPunct="1">
              <a:buFontTx/>
              <a:buChar char="-"/>
            </a:pP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Hơi thở của đất trời, mặt nước thơm nhè nhẹ</a:t>
            </a:r>
          </a:p>
          <a:p>
            <a:pPr eaLnBrk="1" hangingPunct="1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-Ngày không nắng, không mưa.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xem-hinh-anh-canh-dong-lua-chin-vang-dep-nhat-viet-nam-2015-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1887200" cy="5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 bwMode="auto">
          <a:xfrm>
            <a:off x="1497419" y="17943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TRANH VẼ CẢNH GÌ?</a:t>
            </a:r>
          </a:p>
        </p:txBody>
      </p:sp>
    </p:spTree>
    <p:extLst>
      <p:ext uri="{BB962C8B-B14F-4D97-AF65-F5344CB8AC3E}">
        <p14:creationId xmlns:p14="http://schemas.microsoft.com/office/powerpoint/2010/main" val="427849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04800" y="605790"/>
            <a:ext cx="11201399" cy="230832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chi tiết nào về thời tiết và con người đã làm cho bức tranh làng quê thêm đẹp và sinh động?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54343" y="3276600"/>
            <a:ext cx="11302312" cy="30469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 về con người:</a:t>
            </a:r>
          </a:p>
          <a:p>
            <a:pPr eaLnBrk="1" hangingPunct="1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-Mải miết đi gặt, kéo đá, chia thóc hợp tác xã</a:t>
            </a:r>
          </a:p>
          <a:p>
            <a:pPr eaLnBrk="1" hangingPunct="1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-Ai cũng vậy, cứ buông bát đũa lại đi ngay, cứ trở dậy là ra đồng ngay.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95291" y="228600"/>
            <a:ext cx="11187109" cy="156966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95291" y="1926551"/>
            <a:ext cx="11187109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Bài văn thể hiện tình yêu quê hương tha thiết của tác giả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24227" y="3729813"/>
            <a:ext cx="115439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(Có yêu quê hương mới thấy được sự vật thể hiện lên vẻ đẹp của làng mạc như vậy)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5" name="Text Box 8"/>
          <p:cNvSpPr txBox="1">
            <a:spLocks noChangeArrowheads="1"/>
          </p:cNvSpPr>
          <p:nvPr/>
        </p:nvSpPr>
        <p:spPr bwMode="auto">
          <a:xfrm>
            <a:off x="228600" y="2209800"/>
            <a:ext cx="11353800" cy="156966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48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Text Box 18"/>
          <p:cNvSpPr txBox="1">
            <a:spLocks noChangeArrowheads="1"/>
          </p:cNvSpPr>
          <p:nvPr/>
        </p:nvSpPr>
        <p:spPr bwMode="auto">
          <a:xfrm>
            <a:off x="228600" y="533400"/>
            <a:ext cx="113538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990600"/>
            <a:ext cx="10896600" cy="10156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6311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308611"/>
            <a:ext cx="11201400" cy="618630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xuộm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hoe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xoan </a:t>
            </a:r>
            <a:r>
              <a:rPr 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trông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như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treo lơ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đu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tươi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xoã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như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đuôi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vạt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đương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vạt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đuôi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xọng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ngầu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sân, rơm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Quanh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rơm </a:t>
            </a:r>
            <a:r>
              <a:rPr 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873567" y="1710096"/>
            <a:ext cx="369928" cy="150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804504" y="2853096"/>
            <a:ext cx="369928" cy="150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224104" y="3843696"/>
            <a:ext cx="369928" cy="150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14104" y="4453296"/>
            <a:ext cx="369928" cy="150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23851" y="1569660"/>
            <a:ext cx="1133474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GB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GB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GB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GB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GB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GB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GB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GB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GB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GB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19100" y="0"/>
            <a:ext cx="113537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3851" y="2819400"/>
            <a:ext cx="11106150" cy="31577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sz="3120" b="1" dirty="0">
                <a:solidFill>
                  <a:srgbClr val="0000CC"/>
                </a:solidFill>
                <a:latin typeface="+mn-lt"/>
              </a:rPr>
              <a:t>    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sz="4400" b="1" dirty="0">
                <a:solidFill>
                  <a:srgbClr val="0000CC"/>
                </a:solidFill>
                <a:latin typeface="+mn-lt"/>
              </a:rPr>
              <a:t>  </a:t>
            </a:r>
            <a:r>
              <a:rPr lang="en-US" sz="4400" b="1" dirty="0" err="1">
                <a:solidFill>
                  <a:srgbClr val="0000CC"/>
                </a:solidFill>
                <a:latin typeface="+mn-lt"/>
              </a:rPr>
              <a:t>Nội</a:t>
            </a:r>
            <a:r>
              <a:rPr lang="en-US" sz="4400" b="1" dirty="0">
                <a:solidFill>
                  <a:srgbClr val="0000CC"/>
                </a:solidFill>
                <a:latin typeface="+mn-lt"/>
              </a:rPr>
              <a:t> dung: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4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endParaRPr lang="en-US" sz="4000" b="1" dirty="0">
              <a:solidFill>
                <a:srgbClr val="0000CC"/>
              </a:solidFill>
              <a:latin typeface="+mn-lt"/>
            </a:endParaRPr>
          </a:p>
          <a:p>
            <a:pPr algn="just" eaLnBrk="1" hangingPunct="1">
              <a:spcBef>
                <a:spcPts val="0"/>
              </a:spcBef>
            </a:pPr>
            <a:r>
              <a:rPr lang="en-US" sz="4000" b="1" dirty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</a:rPr>
              <a:t>     </a:t>
            </a:r>
            <a:endParaRPr lang="en-US" sz="4000" b="1" dirty="0">
              <a:solidFill>
                <a:srgbClr val="6600FF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8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47800" y="2209800"/>
            <a:ext cx="893444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08785" y="838201"/>
            <a:ext cx="880681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HOẠT ĐỘNG NỐI TIẾP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nga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2">
            <a:extLst>
              <a:ext uri="{FF2B5EF4-FFF2-40B4-BE49-F238E27FC236}">
                <a16:creationId xmlns:a16="http://schemas.microsoft.com/office/drawing/2014/main" id="{5BEC0023-D465-4441-83C1-7FCC7676F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57" y="2362200"/>
            <a:ext cx="11594757" cy="250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760" tIns="52380" rIns="104760" bIns="52380">
            <a:spAutoFit/>
          </a:bodyPr>
          <a:lstStyle/>
          <a:p>
            <a:pPr algn="ctr"/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5</a:t>
            </a:r>
          </a:p>
          <a:p>
            <a:pPr algn="ctr"/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 Hoài</a:t>
            </a:r>
          </a:p>
        </p:txBody>
      </p:sp>
    </p:spTree>
    <p:extLst>
      <p:ext uri="{BB962C8B-B14F-4D97-AF65-F5344CB8AC3E}">
        <p14:creationId xmlns:p14="http://schemas.microsoft.com/office/powerpoint/2010/main" val="5599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3602884148_770fd8b0a5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880"/>
            <a:ext cx="11887200" cy="950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gatlua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85725"/>
            <a:ext cx="468058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xem-hinh-anh-canh-dong-lua-chin-vang-dep-nhat-viet-nam-2015-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5725"/>
            <a:ext cx="44577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68465" y="1832730"/>
            <a:ext cx="113806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GB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GB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0"/>
              </a:spcBef>
            </a:pPr>
            <a:r>
              <a:rPr lang="en-GB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“…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spcBef>
                <a:spcPts val="0"/>
              </a:spcBef>
            </a:pPr>
            <a:r>
              <a:rPr lang="en-GB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spcBef>
                <a:spcPts val="0"/>
              </a:spcBef>
            </a:pPr>
            <a:r>
              <a:rPr lang="en-GB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spcBef>
                <a:spcPts val="0"/>
              </a:spcBef>
            </a:pPr>
            <a:r>
              <a:rPr lang="en-GB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958132" y="304800"/>
            <a:ext cx="99709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gồm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mấy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ts val="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Hình Chữ nhật 11"/>
          <p:cNvSpPr>
            <a:spLocks noChangeArrowheads="1"/>
          </p:cNvSpPr>
          <p:nvPr/>
        </p:nvSpPr>
        <p:spPr bwMode="auto">
          <a:xfrm>
            <a:off x="1485900" y="2034823"/>
            <a:ext cx="9806940" cy="248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200" b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4 bạn </a:t>
            </a:r>
            <a:r>
              <a:rPr lang="vi-VN" sz="5200" b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đọc</a:t>
            </a:r>
            <a:r>
              <a:rPr lang="en-US" sz="5200" b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nối tiếp </a:t>
            </a:r>
            <a:r>
              <a:rPr lang="vi-VN" sz="5200" b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đ</a:t>
            </a:r>
            <a:r>
              <a:rPr lang="en-US" sz="5200" b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oạn, cả lớp </a:t>
            </a:r>
            <a:r>
              <a:rPr lang="vi-VN" sz="5200" b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đọc</a:t>
            </a:r>
            <a:r>
              <a:rPr lang="en-US" sz="5200" b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thầm và tìm tiếng, từ khó </a:t>
            </a:r>
            <a:r>
              <a:rPr lang="vi-VN" sz="5200" b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đọc</a:t>
            </a:r>
            <a:r>
              <a:rPr lang="en-US" sz="5200" b="1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có trong bài.</a:t>
            </a:r>
          </a:p>
        </p:txBody>
      </p:sp>
      <p:sp>
        <p:nvSpPr>
          <p:cNvPr id="5123" name="Hình Chữ nhật 12"/>
          <p:cNvSpPr>
            <a:spLocks noChangeArrowheads="1"/>
          </p:cNvSpPr>
          <p:nvPr/>
        </p:nvSpPr>
        <p:spPr bwMode="auto">
          <a:xfrm>
            <a:off x="1584961" y="1080911"/>
            <a:ext cx="6994507" cy="88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200" b="1" u="sng">
                <a:solidFill>
                  <a:srgbClr val="FF0000"/>
                </a:solidFill>
              </a:rPr>
              <a:t>Luyện </a:t>
            </a:r>
            <a:r>
              <a:rPr lang="vi-VN" sz="5200" b="1" u="sng">
                <a:solidFill>
                  <a:srgbClr val="FF0000"/>
                </a:solidFill>
              </a:rPr>
              <a:t>đọc</a:t>
            </a:r>
            <a:r>
              <a:rPr lang="en-US" sz="5200" b="1" u="sng">
                <a:solidFill>
                  <a:srgbClr val="FF0000"/>
                </a:solidFill>
              </a:rPr>
              <a:t> </a:t>
            </a:r>
            <a:r>
              <a:rPr lang="vi-VN" sz="5200" b="1" u="sng">
                <a:solidFill>
                  <a:srgbClr val="FF0000"/>
                </a:solidFill>
              </a:rPr>
              <a:t>đ</a:t>
            </a:r>
            <a:r>
              <a:rPr lang="en-US" sz="5200" b="1" u="sng">
                <a:solidFill>
                  <a:srgbClr val="FF0000"/>
                </a:solidFill>
              </a:rPr>
              <a:t>oạn lần 1</a:t>
            </a:r>
          </a:p>
        </p:txBody>
      </p:sp>
    </p:spTree>
    <p:extLst>
      <p:ext uri="{BB962C8B-B14F-4D97-AF65-F5344CB8AC3E}">
        <p14:creationId xmlns:p14="http://schemas.microsoft.com/office/powerpoint/2010/main" val="21742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819390" y="864157"/>
            <a:ext cx="73521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610505"/>
              </p:ext>
            </p:extLst>
          </p:nvPr>
        </p:nvGraphicFramePr>
        <p:xfrm>
          <a:off x="4407218" y="2941320"/>
          <a:ext cx="123825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218" y="2941320"/>
                        <a:ext cx="123825" cy="18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33"/>
          <p:cNvSpPr txBox="1">
            <a:spLocks noChangeArrowheads="1"/>
          </p:cNvSpPr>
          <p:nvPr/>
        </p:nvSpPr>
        <p:spPr bwMode="auto">
          <a:xfrm>
            <a:off x="819390" y="864157"/>
            <a:ext cx="73521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753119"/>
              </p:ext>
            </p:extLst>
          </p:nvPr>
        </p:nvGraphicFramePr>
        <p:xfrm>
          <a:off x="4407218" y="2941320"/>
          <a:ext cx="123825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218" y="2941320"/>
                        <a:ext cx="123825" cy="18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5559" name="Text Box 39"/>
          <p:cNvSpPr txBox="1">
            <a:spLocks noChangeArrowheads="1"/>
          </p:cNvSpPr>
          <p:nvPr/>
        </p:nvSpPr>
        <p:spPr bwMode="auto">
          <a:xfrm>
            <a:off x="457199" y="19050"/>
            <a:ext cx="41589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</a:t>
            </a:r>
            <a:r>
              <a:rPr lang="en-US" sz="5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72" name="Rectangle 18"/>
          <p:cNvSpPr>
            <a:spLocks noChangeArrowheads="1"/>
          </p:cNvSpPr>
          <p:nvPr/>
        </p:nvSpPr>
        <p:spPr bwMode="auto">
          <a:xfrm>
            <a:off x="202406" y="1820886"/>
            <a:ext cx="41574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vàng </a:t>
            </a:r>
            <a:r>
              <a:rPr lang="en-US" sz="5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uộm,</a:t>
            </a:r>
          </a:p>
        </p:txBody>
      </p:sp>
      <p:sp>
        <p:nvSpPr>
          <p:cNvPr id="2073" name="Rectangle 40"/>
          <p:cNvSpPr>
            <a:spLocks noChangeArrowheads="1"/>
          </p:cNvSpPr>
          <p:nvPr/>
        </p:nvSpPr>
        <p:spPr bwMode="auto">
          <a:xfrm>
            <a:off x="457200" y="910592"/>
            <a:ext cx="29835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5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ương </a:t>
            </a:r>
            <a:r>
              <a:rPr lang="en-US" sz="5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</a:p>
        </p:txBody>
      </p:sp>
      <p:sp>
        <p:nvSpPr>
          <p:cNvPr id="2074" name="Rectangle 20"/>
          <p:cNvSpPr>
            <a:spLocks noChangeArrowheads="1"/>
          </p:cNvSpPr>
          <p:nvPr/>
        </p:nvSpPr>
        <p:spPr bwMode="auto">
          <a:xfrm>
            <a:off x="6132909" y="1833922"/>
            <a:ext cx="32624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vàng </a:t>
            </a:r>
            <a:r>
              <a:rPr lang="en-US" sz="5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xọng.</a:t>
            </a:r>
          </a:p>
        </p:txBody>
      </p:sp>
      <p:sp>
        <p:nvSpPr>
          <p:cNvPr id="2075" name="TextBox 59"/>
          <p:cNvSpPr txBox="1">
            <a:spLocks noChangeArrowheads="1"/>
          </p:cNvSpPr>
          <p:nvPr/>
        </p:nvSpPr>
        <p:spPr bwMode="auto">
          <a:xfrm>
            <a:off x="3209894" y="855048"/>
            <a:ext cx="34214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chuỗi ,</a:t>
            </a:r>
          </a:p>
        </p:txBody>
      </p:sp>
      <p:sp>
        <p:nvSpPr>
          <p:cNvPr id="2076" name="TextBox 61"/>
          <p:cNvSpPr txBox="1">
            <a:spLocks noChangeArrowheads="1"/>
          </p:cNvSpPr>
          <p:nvPr/>
        </p:nvSpPr>
        <p:spPr bwMode="auto">
          <a:xfrm>
            <a:off x="3549015" y="1867321"/>
            <a:ext cx="2743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vẫy vẫy,</a:t>
            </a:r>
          </a:p>
        </p:txBody>
      </p:sp>
      <p:sp>
        <p:nvSpPr>
          <p:cNvPr id="2083" name="TextBox 44"/>
          <p:cNvSpPr txBox="1">
            <a:spLocks noChangeArrowheads="1"/>
          </p:cNvSpPr>
          <p:nvPr/>
        </p:nvSpPr>
        <p:spPr bwMode="auto">
          <a:xfrm>
            <a:off x="5229717" y="910592"/>
            <a:ext cx="434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 hao,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/>
      <p:bldP spid="2073" grpId="0"/>
      <p:bldP spid="2074" grpId="0"/>
      <p:bldP spid="2075" grpId="0"/>
      <p:bldP spid="2076" grpId="0"/>
      <p:bldP spid="208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6&quot;/&gt;&lt;property id=&quot;20307&quot; value=&quot;330&quot;/&gt;&lt;/object&gt;&lt;object type=&quot;3&quot; unique_id=&quot;10008&quot;&gt;&lt;property id=&quot;20148&quot; value=&quot;5&quot;/&gt;&lt;property id=&quot;20300&quot; value=&quot;Slide 9&quot;/&gt;&lt;property id=&quot;20307&quot; value=&quot;346&quot;/&gt;&lt;/object&gt;&lt;object type=&quot;3&quot; unique_id=&quot;10009&quot;&gt;&lt;property id=&quot;20148&quot; value=&quot;5&quot;/&gt;&lt;property id=&quot;20300&quot; value=&quot;Slide 12&quot;/&gt;&lt;property id=&quot;20307&quot; value=&quot;335&quot;/&gt;&lt;/object&gt;&lt;object type=&quot;3&quot; unique_id=&quot;10011&quot;&gt;&lt;property id=&quot;20148&quot; value=&quot;5&quot;/&gt;&lt;property id=&quot;20300&quot; value=&quot;Slide 13&quot;/&gt;&lt;property id=&quot;20307&quot; value=&quot;339&quot;/&gt;&lt;/object&gt;&lt;object type=&quot;3&quot; unique_id=&quot;10013&quot;&gt;&lt;property id=&quot;20148&quot; value=&quot;5&quot;/&gt;&lt;property id=&quot;20300&quot; value=&quot;Slide 14&quot;/&gt;&lt;property id=&quot;20307&quot; value=&quot;342&quot;/&gt;&lt;/object&gt;&lt;object type=&quot;3&quot; unique_id=&quot;10014&quot;&gt;&lt;property id=&quot;20148&quot; value=&quot;5&quot;/&gt;&lt;property id=&quot;20300&quot; value=&quot;Slide 22&quot;/&gt;&lt;property id=&quot;20307&quot; value=&quot;343&quot;/&gt;&lt;/object&gt;&lt;object type=&quot;3&quot; unique_id=&quot;10015&quot;&gt;&lt;property id=&quot;20148&quot; value=&quot;5&quot;/&gt;&lt;property id=&quot;20300&quot; value=&quot;Slide 18&quot;/&gt;&lt;property id=&quot;20307&quot; value=&quot;344&quot;/&gt;&lt;/object&gt;&lt;object type=&quot;3&quot; unique_id=&quot;10018&quot;&gt;&lt;property id=&quot;20148&quot; value=&quot;5&quot;/&gt;&lt;property id=&quot;20300&quot; value=&quot;Slide 32&quot;/&gt;&lt;property id=&quot;20307&quot; value=&quot;347&quot;/&gt;&lt;/object&gt;&lt;object type=&quot;3&quot; unique_id=&quot;10020&quot;&gt;&lt;property id=&quot;20148&quot; value=&quot;5&quot;/&gt;&lt;property id=&quot;20300&quot; value=&quot;Slide 34&quot;/&gt;&lt;property id=&quot;20307&quot; value=&quot;315&quot;/&gt;&lt;/object&gt;&lt;object type=&quot;3&quot; unique_id=&quot;10022&quot;&gt;&lt;property id=&quot;20148&quot; value=&quot;5&quot;/&gt;&lt;property id=&quot;20300&quot; value=&quot;Slide 37&quot;/&gt;&lt;property id=&quot;20307&quot; value=&quot;350&quot;/&gt;&lt;/object&gt;&lt;object type=&quot;3&quot; unique_id=&quot;10184&quot;&gt;&lt;property id=&quot;20148&quot; value=&quot;5&quot;/&gt;&lt;property id=&quot;20300&quot; value=&quot;Slide 29&quot;/&gt;&lt;property id=&quot;20307&quot; value=&quot;357&quot;/&gt;&lt;/object&gt;&lt;object type=&quot;3&quot; unique_id=&quot;10185&quot;&gt;&lt;property id=&quot;20148&quot; value=&quot;5&quot;/&gt;&lt;property id=&quot;20300&quot; value=&quot;Slide 31&quot;/&gt;&lt;property id=&quot;20307&quot; value=&quot;358&quot;/&gt;&lt;/object&gt;&lt;object type=&quot;3&quot; unique_id=&quot;10186&quot;&gt;&lt;property id=&quot;20148&quot; value=&quot;5&quot;/&gt;&lt;property id=&quot;20300&quot; value=&quot;Slide 1&quot;/&gt;&lt;property id=&quot;20307&quot; value=&quot;400&quot;/&gt;&lt;/object&gt;&lt;object type=&quot;3&quot; unique_id=&quot;10187&quot;&gt;&lt;property id=&quot;20148&quot; value=&quot;5&quot;/&gt;&lt;property id=&quot;20300&quot; value=&quot;Slide 2&quot;/&gt;&lt;property id=&quot;20307&quot; value=&quot;401&quot;/&gt;&lt;/object&gt;&lt;object type=&quot;3&quot; unique_id=&quot;10188&quot;&gt;&lt;property id=&quot;20148&quot; value=&quot;5&quot;/&gt;&lt;property id=&quot;20300&quot; value=&quot;Slide 3&quot;/&gt;&lt;property id=&quot;20307&quot; value=&quot;404&quot;/&gt;&lt;/object&gt;&lt;object type=&quot;3&quot; unique_id=&quot;10189&quot;&gt;&lt;property id=&quot;20148&quot; value=&quot;5&quot;/&gt;&lt;property id=&quot;20300&quot; value=&quot;Slide 4&quot;/&gt;&lt;property id=&quot;20307&quot; value=&quot;403&quot;/&gt;&lt;/object&gt;&lt;object type=&quot;3&quot; unique_id=&quot;10190&quot;&gt;&lt;property id=&quot;20148&quot; value=&quot;5&quot;/&gt;&lt;property id=&quot;20300&quot; value=&quot;Slide 5&quot;/&gt;&lt;property id=&quot;20307&quot; value=&quot;360&quot;/&gt;&lt;/object&gt;&lt;object type=&quot;3&quot; unique_id=&quot;10191&quot;&gt;&lt;property id=&quot;20148&quot; value=&quot;5&quot;/&gt;&lt;property id=&quot;20300&quot; value=&quot;Slide 7&quot;/&gt;&lt;property id=&quot;20307&quot; value=&quot;367&quot;/&gt;&lt;/object&gt;&lt;object type=&quot;3&quot; unique_id=&quot;10192&quot;&gt;&lt;property id=&quot;20148&quot; value=&quot;5&quot;/&gt;&lt;property id=&quot;20300&quot; value=&quot;Slide 8&quot;/&gt;&lt;property id=&quot;20307&quot; value=&quot;379&quot;/&gt;&lt;/object&gt;&lt;object type=&quot;3&quot; unique_id=&quot;10193&quot;&gt;&lt;property id=&quot;20148&quot; value=&quot;5&quot;/&gt;&lt;property id=&quot;20300&quot; value=&quot;Slide 10&quot;/&gt;&lt;property id=&quot;20307&quot; value=&quot;380&quot;/&gt;&lt;/object&gt;&lt;object type=&quot;3&quot; unique_id=&quot;10194&quot;&gt;&lt;property id=&quot;20148&quot; value=&quot;5&quot;/&gt;&lt;property id=&quot;20300&quot; value=&quot;Slide 11&quot;/&gt;&lt;property id=&quot;20307&quot; value=&quot;382&quot;/&gt;&lt;/object&gt;&lt;object type=&quot;3&quot; unique_id=&quot;10195&quot;&gt;&lt;property id=&quot;20148&quot; value=&quot;5&quot;/&gt;&lt;property id=&quot;20300&quot; value=&quot;Slide 15&quot;/&gt;&lt;property id=&quot;20307&quot; value=&quot;371&quot;/&gt;&lt;/object&gt;&lt;object type=&quot;3&quot; unique_id=&quot;10197&quot;&gt;&lt;property id=&quot;20148&quot; value=&quot;5&quot;/&gt;&lt;property id=&quot;20300&quot; value=&quot;Slide 16&quot;/&gt;&lt;property id=&quot;20307&quot; value=&quot;396&quot;/&gt;&lt;/object&gt;&lt;object type=&quot;3&quot; unique_id=&quot;10198&quot;&gt;&lt;property id=&quot;20148&quot; value=&quot;5&quot;/&gt;&lt;property id=&quot;20300&quot; value=&quot;Slide 17&quot;/&gt;&lt;property id=&quot;20307&quot; value=&quot;386&quot;/&gt;&lt;/object&gt;&lt;object type=&quot;3&quot; unique_id=&quot;10199&quot;&gt;&lt;property id=&quot;20148&quot; value=&quot;5&quot;/&gt;&lt;property id=&quot;20300&quot; value=&quot;Slide 19&quot;/&gt;&lt;property id=&quot;20307&quot; value=&quot;392&quot;/&gt;&lt;/object&gt;&lt;object type=&quot;3&quot; unique_id=&quot;10200&quot;&gt;&lt;property id=&quot;20148&quot; value=&quot;5&quot;/&gt;&lt;property id=&quot;20300&quot; value=&quot;Slide 20&quot;/&gt;&lt;property id=&quot;20307&quot; value=&quot;391&quot;/&gt;&lt;/object&gt;&lt;object type=&quot;3&quot; unique_id=&quot;10201&quot;&gt;&lt;property id=&quot;20148&quot; value=&quot;5&quot;/&gt;&lt;property id=&quot;20300&quot; value=&quot;Slide 21&quot;/&gt;&lt;property id=&quot;20307&quot; value=&quot;389&quot;/&gt;&lt;/object&gt;&lt;object type=&quot;3&quot; unique_id=&quot;10202&quot;&gt;&lt;property id=&quot;20148&quot; value=&quot;5&quot;/&gt;&lt;property id=&quot;20300&quot; value=&quot;Slide 23&quot;/&gt;&lt;property id=&quot;20307&quot; value=&quot;387&quot;/&gt;&lt;/object&gt;&lt;object type=&quot;3&quot; unique_id=&quot;10203&quot;&gt;&lt;property id=&quot;20148&quot; value=&quot;5&quot;/&gt;&lt;property id=&quot;20300&quot; value=&quot;Slide 24&quot;/&gt;&lt;property id=&quot;20307&quot; value=&quot;390&quot;/&gt;&lt;/object&gt;&lt;object type=&quot;3&quot; unique_id=&quot;10204&quot;&gt;&lt;property id=&quot;20148&quot; value=&quot;5&quot;/&gt;&lt;property id=&quot;20300&quot; value=&quot;Slide 25&quot;/&gt;&lt;property id=&quot;20307&quot; value=&quot;388&quot;/&gt;&lt;/object&gt;&lt;object type=&quot;3&quot; unique_id=&quot;10205&quot;&gt;&lt;property id=&quot;20148&quot; value=&quot;5&quot;/&gt;&lt;property id=&quot;20300&quot; value=&quot;Slide 26&quot;/&gt;&lt;property id=&quot;20307&quot; value=&quot;393&quot;/&gt;&lt;/object&gt;&lt;object type=&quot;3&quot; unique_id=&quot;10206&quot;&gt;&lt;property id=&quot;20148&quot; value=&quot;5&quot;/&gt;&lt;property id=&quot;20300&quot; value=&quot;Slide 27&quot;/&gt;&lt;property id=&quot;20307&quot; value=&quot;394&quot;/&gt;&lt;/object&gt;&lt;object type=&quot;3&quot; unique_id=&quot;10207&quot;&gt;&lt;property id=&quot;20148&quot; value=&quot;5&quot;/&gt;&lt;property id=&quot;20300&quot; value=&quot;Slide 28&quot;/&gt;&lt;property id=&quot;20307&quot; value=&quot;395&quot;/&gt;&lt;/object&gt;&lt;object type=&quot;3&quot; unique_id=&quot;10208&quot;&gt;&lt;property id=&quot;20148&quot; value=&quot;5&quot;/&gt;&lt;property id=&quot;20300&quot; value=&quot;Slide 30&quot;/&gt;&lt;property id=&quot;20307&quot; value=&quot;368&quot;/&gt;&lt;/object&gt;&lt;object type=&quot;3&quot; unique_id=&quot;10209&quot;&gt;&lt;property id=&quot;20148&quot; value=&quot;5&quot;/&gt;&lt;property id=&quot;20300&quot; value=&quot;Slide 33&quot;/&gt;&lt;property id=&quot;20307&quot; value=&quot;397&quot;/&gt;&lt;/object&gt;&lt;object type=&quot;3&quot; unique_id=&quot;10210&quot;&gt;&lt;property id=&quot;20148&quot; value=&quot;5&quot;/&gt;&lt;property id=&quot;20300&quot; value=&quot;Slide 35&quot;/&gt;&lt;property id=&quot;20307&quot; value=&quot;377&quot;/&gt;&lt;/object&gt;&lt;object type=&quot;3&quot; unique_id=&quot;10211&quot;&gt;&lt;property id=&quot;20148&quot; value=&quot;5&quot;/&gt;&lt;property id=&quot;20300&quot; value=&quot;Slide 36&quot;/&gt;&lt;property id=&quot;20307&quot; value=&quot;3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1167</Words>
  <Application>Microsoft Office PowerPoint</Application>
  <PresentationFormat>Custom</PresentationFormat>
  <Paragraphs>121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.VnArial</vt:lpstr>
      <vt:lpstr>.VnTime</vt:lpstr>
      <vt:lpstr>Arial</vt:lpstr>
      <vt:lpstr>Calibri</vt:lpstr>
      <vt:lpstr>Times New Roman</vt:lpstr>
      <vt:lpstr>Verdana</vt:lpstr>
      <vt:lpstr>Default Design</vt:lpstr>
      <vt:lpstr>1_Office Theme</vt:lpstr>
      <vt:lpstr>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Gia</dc:creator>
  <cp:lastModifiedBy>ASUS</cp:lastModifiedBy>
  <cp:revision>362</cp:revision>
  <dcterms:created xsi:type="dcterms:W3CDTF">2010-07-12T19:44:12Z</dcterms:created>
  <dcterms:modified xsi:type="dcterms:W3CDTF">2023-09-20T05:02:35Z</dcterms:modified>
</cp:coreProperties>
</file>